
<file path=[Content_Types].xml><?xml version="1.0" encoding="utf-8"?>
<Types xmlns="http://schemas.openxmlformats.org/package/2006/content-types">
  <Default Extension="emf" ContentType="image/x-emf"/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fonts/font2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"/>
  </p:notesMasterIdLst>
  <p:sldIdLst>
    <p:sldId id="288" r:id="rId3"/>
    <p:sldId id="294" r:id="rId5"/>
  </p:sldIdLst>
  <p:sldSz cx="12192000" cy="6858000"/>
  <p:notesSz cx="6858000" cy="9144000"/>
  <p:embeddedFontLst>
    <p:embeddedFont>
      <p:font typeface="Proxima Nova" panose="02000506030000020004" pitchFamily="2" charset="0"/>
      <p:regular r:id="rId10"/>
    </p:embeddedFont>
    <p:embeddedFont>
      <p:font typeface="Calibri" panose="020F0502020204030204" charset="0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hengyapeng" initials="z" lastIdx="4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555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40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commentAuthors" Target="commentAuthors.xml"/><Relationship Id="rId8" Type="http://schemas.openxmlformats.org/officeDocument/2006/relationships/tableStyles" Target="tableStyles.xml"/><Relationship Id="rId7" Type="http://schemas.openxmlformats.org/officeDocument/2006/relationships/viewProps" Target="viewProps.xml"/><Relationship Id="rId6" Type="http://schemas.openxmlformats.org/officeDocument/2006/relationships/presProps" Target="presProps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1" Type="http://schemas.openxmlformats.org/officeDocument/2006/relationships/font" Target="fonts/font2.fntdata"/><Relationship Id="rId10" Type="http://schemas.openxmlformats.org/officeDocument/2006/relationships/font" Target="fonts/font1.fntdata"/><Relationship Id="rId1" Type="http://schemas.openxmlformats.org/officeDocument/2006/relationships/slideMaster" Target="slideMasters/slideMaster1.xml"/></Relationships>
</file>

<file path=ppt/media/>
</file>

<file path=ppt/media/image10.png>
</file>

<file path=ppt/media/image11.png>
</file>

<file path=ppt/media/image12.png>
</file>

<file path=ppt/media/image13.jpe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B307A9-C8FF-49D9-A8B5-A0CD7335EA57}" type="datetimeFigureOut">
              <a:rPr lang="en-US" smtClean="0"/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B341E3-C4C1-40D9-8976-69881A6320C8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en-US" altLang="en-US"/>
              <a:t>Google search: device mockup filetype:pptx</a:t>
            </a:r>
            <a:endParaRPr lang="en-US" altLang="en-US"/>
          </a:p>
          <a:p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id-ID" baseline="0" dirty="0"/>
              <a:t>T</a:t>
            </a:r>
            <a:r>
              <a:rPr lang="en-US" baseline="0" dirty="0"/>
              <a:t>here is a background placeholder</a:t>
            </a:r>
            <a:r>
              <a:rPr lang="id-ID" baseline="0" dirty="0"/>
              <a:t> in this slide</a:t>
            </a:r>
            <a:r>
              <a:rPr lang="en-US" baseline="0" dirty="0"/>
              <a:t>. </a:t>
            </a:r>
            <a:endParaRPr lang="id-ID" baseline="0" dirty="0"/>
          </a:p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id-ID" baseline="0" dirty="0"/>
              <a:t>To change the images :</a:t>
            </a:r>
            <a:endParaRPr lang="id-ID" baseline="0" dirty="0"/>
          </a:p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id-ID" b="1" baseline="0" dirty="0"/>
              <a:t>Right C</a:t>
            </a:r>
            <a:r>
              <a:rPr lang="en-US" b="1" baseline="0" dirty="0"/>
              <a:t>lick </a:t>
            </a:r>
            <a:r>
              <a:rPr lang="id-ID" b="0" baseline="0" dirty="0"/>
              <a:t>and </a:t>
            </a:r>
            <a:r>
              <a:rPr lang="id-ID" b="1" baseline="0" dirty="0"/>
              <a:t>Select Format Background </a:t>
            </a:r>
            <a:r>
              <a:rPr lang="en-US" b="0" baseline="0" dirty="0"/>
              <a:t>-&gt;</a:t>
            </a:r>
            <a:r>
              <a:rPr lang="id-ID" b="0" baseline="0" dirty="0"/>
              <a:t> </a:t>
            </a:r>
            <a:r>
              <a:rPr lang="id-ID" b="1" baseline="0" dirty="0"/>
              <a:t>Select</a:t>
            </a:r>
            <a:r>
              <a:rPr lang="id-ID" b="0" baseline="0" dirty="0"/>
              <a:t> </a:t>
            </a:r>
            <a:r>
              <a:rPr lang="id-ID" b="1" baseline="0" dirty="0"/>
              <a:t>FILL</a:t>
            </a:r>
            <a:r>
              <a:rPr lang="id-ID" b="0" baseline="0" dirty="0"/>
              <a:t> </a:t>
            </a:r>
            <a:r>
              <a:rPr lang="en-US" b="0" baseline="0" dirty="0"/>
              <a:t>-&gt;</a:t>
            </a:r>
            <a:r>
              <a:rPr lang="id-ID" b="1" baseline="0" dirty="0"/>
              <a:t> Picture Or Texture Fill </a:t>
            </a:r>
            <a:r>
              <a:rPr lang="en-US" b="0" baseline="0" dirty="0"/>
              <a:t>-&gt;</a:t>
            </a:r>
            <a:r>
              <a:rPr lang="id-ID" b="0" baseline="0" dirty="0"/>
              <a:t> </a:t>
            </a:r>
            <a:r>
              <a:rPr lang="id-ID" b="1" baseline="0" dirty="0"/>
              <a:t>Select File...</a:t>
            </a:r>
            <a:endParaRPr lang="id-ID" b="1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E23A7D-886C-4932-9820-8653114BE874}" type="slidenum">
              <a:rPr lang="id-ID" smtClean="0"/>
            </a:fld>
            <a:endParaRPr lang="id-ID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3" hasCustomPrompt="1"/>
          </p:nvPr>
        </p:nvSpPr>
        <p:spPr>
          <a:xfrm>
            <a:off x="6657010" y="4162494"/>
            <a:ext cx="2616387" cy="1658073"/>
          </a:xfrm>
          <a:custGeom>
            <a:avLst/>
            <a:gdLst>
              <a:gd name="connsiteX0" fmla="*/ 0 w 2616387"/>
              <a:gd name="connsiteY0" fmla="*/ 0 h 1658073"/>
              <a:gd name="connsiteX1" fmla="*/ 2616387 w 2616387"/>
              <a:gd name="connsiteY1" fmla="*/ 0 h 1658073"/>
              <a:gd name="connsiteX2" fmla="*/ 2616387 w 2616387"/>
              <a:gd name="connsiteY2" fmla="*/ 1658073 h 1658073"/>
              <a:gd name="connsiteX3" fmla="*/ 0 w 2616387"/>
              <a:gd name="connsiteY3" fmla="*/ 1658073 h 16580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16387" h="1658073">
                <a:moveTo>
                  <a:pt x="0" y="0"/>
                </a:moveTo>
                <a:lnTo>
                  <a:pt x="2616387" y="0"/>
                </a:lnTo>
                <a:lnTo>
                  <a:pt x="2616387" y="1658073"/>
                </a:lnTo>
                <a:lnTo>
                  <a:pt x="0" y="1658073"/>
                </a:lnTo>
                <a:close/>
              </a:path>
            </a:pathLst>
          </a:custGeom>
          <a:solidFill>
            <a:schemeClr val="bg1">
              <a:lumMod val="85000"/>
              <a:alpha val="3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4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id-ID" dirty="0"/>
              <a:t>IMAGE PLACEHOLDER</a:t>
            </a:r>
            <a:endParaRPr lang="en-US" dirty="0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2" hasCustomPrompt="1"/>
          </p:nvPr>
        </p:nvSpPr>
        <p:spPr>
          <a:xfrm>
            <a:off x="2611762" y="4721447"/>
            <a:ext cx="566005" cy="1232240"/>
          </a:xfrm>
          <a:custGeom>
            <a:avLst/>
            <a:gdLst>
              <a:gd name="connsiteX0" fmla="*/ 52995 w 566005"/>
              <a:gd name="connsiteY0" fmla="*/ 0 h 1232240"/>
              <a:gd name="connsiteX1" fmla="*/ 122214 w 566005"/>
              <a:gd name="connsiteY1" fmla="*/ 0 h 1232240"/>
              <a:gd name="connsiteX2" fmla="*/ 122214 w 566005"/>
              <a:gd name="connsiteY2" fmla="*/ 3945 h 1232240"/>
              <a:gd name="connsiteX3" fmla="*/ 164472 w 566005"/>
              <a:gd name="connsiteY3" fmla="*/ 46137 h 1232240"/>
              <a:gd name="connsiteX4" fmla="*/ 402302 w 566005"/>
              <a:gd name="connsiteY4" fmla="*/ 46137 h 1232240"/>
              <a:gd name="connsiteX5" fmla="*/ 444560 w 566005"/>
              <a:gd name="connsiteY5" fmla="*/ 3945 h 1232240"/>
              <a:gd name="connsiteX6" fmla="*/ 444560 w 566005"/>
              <a:gd name="connsiteY6" fmla="*/ 0 h 1232240"/>
              <a:gd name="connsiteX7" fmla="*/ 513010 w 566005"/>
              <a:gd name="connsiteY7" fmla="*/ 0 h 1232240"/>
              <a:gd name="connsiteX8" fmla="*/ 566005 w 566005"/>
              <a:gd name="connsiteY8" fmla="*/ 52912 h 1232240"/>
              <a:gd name="connsiteX9" fmla="*/ 566005 w 566005"/>
              <a:gd name="connsiteY9" fmla="*/ 1179328 h 1232240"/>
              <a:gd name="connsiteX10" fmla="*/ 513010 w 566005"/>
              <a:gd name="connsiteY10" fmla="*/ 1232240 h 1232240"/>
              <a:gd name="connsiteX11" fmla="*/ 52996 w 566005"/>
              <a:gd name="connsiteY11" fmla="*/ 1232240 h 1232240"/>
              <a:gd name="connsiteX12" fmla="*/ 0 w 566005"/>
              <a:gd name="connsiteY12" fmla="*/ 1179328 h 1232240"/>
              <a:gd name="connsiteX13" fmla="*/ 0 w 566005"/>
              <a:gd name="connsiteY13" fmla="*/ 52912 h 1232240"/>
              <a:gd name="connsiteX14" fmla="*/ 23366 w 566005"/>
              <a:gd name="connsiteY14" fmla="*/ 9037 h 1232240"/>
              <a:gd name="connsiteX15" fmla="*/ 52995 w 566005"/>
              <a:gd name="connsiteY15" fmla="*/ 0 h 1232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66005" h="1232240">
                <a:moveTo>
                  <a:pt x="52995" y="0"/>
                </a:moveTo>
                <a:lnTo>
                  <a:pt x="122214" y="0"/>
                </a:lnTo>
                <a:lnTo>
                  <a:pt x="122214" y="3945"/>
                </a:lnTo>
                <a:cubicBezTo>
                  <a:pt x="122214" y="27247"/>
                  <a:pt x="141134" y="46137"/>
                  <a:pt x="164472" y="46137"/>
                </a:cubicBezTo>
                <a:lnTo>
                  <a:pt x="402302" y="46137"/>
                </a:lnTo>
                <a:cubicBezTo>
                  <a:pt x="425640" y="46137"/>
                  <a:pt x="444560" y="27247"/>
                  <a:pt x="444560" y="3945"/>
                </a:cubicBezTo>
                <a:lnTo>
                  <a:pt x="444560" y="0"/>
                </a:lnTo>
                <a:lnTo>
                  <a:pt x="513010" y="0"/>
                </a:lnTo>
                <a:cubicBezTo>
                  <a:pt x="542279" y="0"/>
                  <a:pt x="566005" y="23690"/>
                  <a:pt x="566005" y="52912"/>
                </a:cubicBezTo>
                <a:lnTo>
                  <a:pt x="566005" y="1179328"/>
                </a:lnTo>
                <a:cubicBezTo>
                  <a:pt x="566005" y="1208551"/>
                  <a:pt x="542279" y="1232240"/>
                  <a:pt x="513010" y="1232240"/>
                </a:cubicBezTo>
                <a:lnTo>
                  <a:pt x="52996" y="1232240"/>
                </a:lnTo>
                <a:cubicBezTo>
                  <a:pt x="23727" y="1232240"/>
                  <a:pt x="0" y="1208551"/>
                  <a:pt x="0" y="1179328"/>
                </a:cubicBezTo>
                <a:lnTo>
                  <a:pt x="0" y="52912"/>
                </a:lnTo>
                <a:cubicBezTo>
                  <a:pt x="0" y="34648"/>
                  <a:pt x="9269" y="18546"/>
                  <a:pt x="23366" y="9037"/>
                </a:cubicBezTo>
                <a:cubicBezTo>
                  <a:pt x="31824" y="3332"/>
                  <a:pt x="42020" y="0"/>
                  <a:pt x="52995" y="0"/>
                </a:cubicBezTo>
                <a:close/>
              </a:path>
            </a:pathLst>
          </a:custGeom>
          <a:solidFill>
            <a:schemeClr val="bg1">
              <a:lumMod val="85000"/>
              <a:alpha val="3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4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id-ID" dirty="0"/>
              <a:t>IMAGE PLACEHOLDER</a:t>
            </a:r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1" hasCustomPrompt="1"/>
          </p:nvPr>
        </p:nvSpPr>
        <p:spPr>
          <a:xfrm>
            <a:off x="3060464" y="4487576"/>
            <a:ext cx="926740" cy="1339186"/>
          </a:xfrm>
          <a:custGeom>
            <a:avLst/>
            <a:gdLst>
              <a:gd name="connsiteX0" fmla="*/ 0 w 926740"/>
              <a:gd name="connsiteY0" fmla="*/ 0 h 1339186"/>
              <a:gd name="connsiteX1" fmla="*/ 926740 w 926740"/>
              <a:gd name="connsiteY1" fmla="*/ 0 h 1339186"/>
              <a:gd name="connsiteX2" fmla="*/ 926740 w 926740"/>
              <a:gd name="connsiteY2" fmla="*/ 1339186 h 1339186"/>
              <a:gd name="connsiteX3" fmla="*/ 0 w 926740"/>
              <a:gd name="connsiteY3" fmla="*/ 1339186 h 1339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26740" h="1339186">
                <a:moveTo>
                  <a:pt x="0" y="0"/>
                </a:moveTo>
                <a:lnTo>
                  <a:pt x="926740" y="0"/>
                </a:lnTo>
                <a:lnTo>
                  <a:pt x="926740" y="1339186"/>
                </a:lnTo>
                <a:lnTo>
                  <a:pt x="0" y="1339186"/>
                </a:lnTo>
                <a:close/>
              </a:path>
            </a:pathLst>
          </a:custGeom>
          <a:solidFill>
            <a:schemeClr val="bg1">
              <a:lumMod val="85000"/>
              <a:alpha val="3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4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id-ID" dirty="0"/>
              <a:t>IMAGE PLACEHOLDER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3886428" y="2936392"/>
            <a:ext cx="3109105" cy="1934180"/>
          </a:xfrm>
          <a:custGeom>
            <a:avLst/>
            <a:gdLst>
              <a:gd name="connsiteX0" fmla="*/ 0 w 3109105"/>
              <a:gd name="connsiteY0" fmla="*/ 0 h 1934180"/>
              <a:gd name="connsiteX1" fmla="*/ 3109105 w 3109105"/>
              <a:gd name="connsiteY1" fmla="*/ 0 h 1934180"/>
              <a:gd name="connsiteX2" fmla="*/ 3109105 w 3109105"/>
              <a:gd name="connsiteY2" fmla="*/ 1934180 h 1934180"/>
              <a:gd name="connsiteX3" fmla="*/ 0 w 3109105"/>
              <a:gd name="connsiteY3" fmla="*/ 1934180 h 1934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09105" h="1934180">
                <a:moveTo>
                  <a:pt x="0" y="0"/>
                </a:moveTo>
                <a:lnTo>
                  <a:pt x="3109105" y="0"/>
                </a:lnTo>
                <a:lnTo>
                  <a:pt x="3109105" y="1934180"/>
                </a:lnTo>
                <a:lnTo>
                  <a:pt x="0" y="1934180"/>
                </a:lnTo>
                <a:close/>
              </a:path>
            </a:pathLst>
          </a:custGeom>
          <a:solidFill>
            <a:schemeClr val="bg1">
              <a:lumMod val="85000"/>
              <a:alpha val="3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4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id-ID" dirty="0"/>
              <a:t>IMAGE PLACEHOLDER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1" hasCustomPrompt="1"/>
          </p:nvPr>
        </p:nvSpPr>
        <p:spPr>
          <a:xfrm>
            <a:off x="813438" y="3468049"/>
            <a:ext cx="1317764" cy="1696674"/>
          </a:xfrm>
          <a:custGeom>
            <a:avLst/>
            <a:gdLst>
              <a:gd name="connsiteX0" fmla="*/ 0 w 1317764"/>
              <a:gd name="connsiteY0" fmla="*/ 0 h 1696674"/>
              <a:gd name="connsiteX1" fmla="*/ 1317764 w 1317764"/>
              <a:gd name="connsiteY1" fmla="*/ 0 h 1696674"/>
              <a:gd name="connsiteX2" fmla="*/ 1317764 w 1317764"/>
              <a:gd name="connsiteY2" fmla="*/ 1696674 h 1696674"/>
              <a:gd name="connsiteX3" fmla="*/ 0 w 1317764"/>
              <a:gd name="connsiteY3" fmla="*/ 1696674 h 1696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7764" h="1696674">
                <a:moveTo>
                  <a:pt x="0" y="0"/>
                </a:moveTo>
                <a:lnTo>
                  <a:pt x="1317764" y="0"/>
                </a:lnTo>
                <a:lnTo>
                  <a:pt x="1317764" y="1696674"/>
                </a:lnTo>
                <a:lnTo>
                  <a:pt x="0" y="1696674"/>
                </a:lnTo>
                <a:close/>
              </a:path>
            </a:pathLst>
          </a:custGeom>
          <a:solidFill>
            <a:schemeClr val="bg1">
              <a:lumMod val="85000"/>
              <a:alpha val="3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4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id-ID" dirty="0"/>
              <a:t>IMAGE PLACEHOLDER</a:t>
            </a:r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 hasCustomPrompt="1"/>
          </p:nvPr>
        </p:nvSpPr>
        <p:spPr>
          <a:xfrm>
            <a:off x="1608443" y="2038112"/>
            <a:ext cx="3789057" cy="2100250"/>
          </a:xfrm>
          <a:custGeom>
            <a:avLst/>
            <a:gdLst>
              <a:gd name="connsiteX0" fmla="*/ 0 w 3789057"/>
              <a:gd name="connsiteY0" fmla="*/ 0 h 2100250"/>
              <a:gd name="connsiteX1" fmla="*/ 3789057 w 3789057"/>
              <a:gd name="connsiteY1" fmla="*/ 0 h 2100250"/>
              <a:gd name="connsiteX2" fmla="*/ 3789057 w 3789057"/>
              <a:gd name="connsiteY2" fmla="*/ 2100250 h 2100250"/>
              <a:gd name="connsiteX3" fmla="*/ 0 w 3789057"/>
              <a:gd name="connsiteY3" fmla="*/ 2100250 h 210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89057" h="2100250">
                <a:moveTo>
                  <a:pt x="0" y="0"/>
                </a:moveTo>
                <a:lnTo>
                  <a:pt x="3789057" y="0"/>
                </a:lnTo>
                <a:lnTo>
                  <a:pt x="3789057" y="2100250"/>
                </a:lnTo>
                <a:lnTo>
                  <a:pt x="0" y="2100250"/>
                </a:lnTo>
                <a:close/>
              </a:path>
            </a:pathLst>
          </a:custGeom>
          <a:solidFill>
            <a:schemeClr val="bg1">
              <a:lumMod val="85000"/>
              <a:alpha val="3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4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id-ID" dirty="0"/>
              <a:t>IMAGE PLACEHOLDER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6564192" y="2218400"/>
            <a:ext cx="4202949" cy="2663519"/>
          </a:xfrm>
          <a:custGeom>
            <a:avLst/>
            <a:gdLst>
              <a:gd name="connsiteX0" fmla="*/ 0 w 4202949"/>
              <a:gd name="connsiteY0" fmla="*/ 0 h 2663519"/>
              <a:gd name="connsiteX1" fmla="*/ 4202949 w 4202949"/>
              <a:gd name="connsiteY1" fmla="*/ 0 h 2663519"/>
              <a:gd name="connsiteX2" fmla="*/ 4202949 w 4202949"/>
              <a:gd name="connsiteY2" fmla="*/ 2663519 h 2663519"/>
              <a:gd name="connsiteX3" fmla="*/ 0 w 4202949"/>
              <a:gd name="connsiteY3" fmla="*/ 2663519 h 2663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2949" h="2663519">
                <a:moveTo>
                  <a:pt x="0" y="0"/>
                </a:moveTo>
                <a:lnTo>
                  <a:pt x="4202949" y="0"/>
                </a:lnTo>
                <a:lnTo>
                  <a:pt x="4202949" y="2663519"/>
                </a:lnTo>
                <a:lnTo>
                  <a:pt x="0" y="2663519"/>
                </a:lnTo>
                <a:close/>
              </a:path>
            </a:pathLst>
          </a:custGeom>
          <a:solidFill>
            <a:schemeClr val="bg1">
              <a:lumMod val="85000"/>
              <a:alpha val="3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4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id-ID" dirty="0"/>
              <a:t>IMAGE PLACEHOLDER</a:t>
            </a:r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5272127" y="1975149"/>
            <a:ext cx="1665130" cy="3625127"/>
          </a:xfrm>
          <a:custGeom>
            <a:avLst/>
            <a:gdLst>
              <a:gd name="connsiteX0" fmla="*/ 155906 w 1665130"/>
              <a:gd name="connsiteY0" fmla="*/ 0 h 3625127"/>
              <a:gd name="connsiteX1" fmla="*/ 359541 w 1665130"/>
              <a:gd name="connsiteY1" fmla="*/ 0 h 3625127"/>
              <a:gd name="connsiteX2" fmla="*/ 359540 w 1665130"/>
              <a:gd name="connsiteY2" fmla="*/ 11605 h 3625127"/>
              <a:gd name="connsiteX3" fmla="*/ 483860 w 1665130"/>
              <a:gd name="connsiteY3" fmla="*/ 135731 h 3625127"/>
              <a:gd name="connsiteX4" fmla="*/ 1183530 w 1665130"/>
              <a:gd name="connsiteY4" fmla="*/ 135731 h 3625127"/>
              <a:gd name="connsiteX5" fmla="*/ 1307851 w 1665130"/>
              <a:gd name="connsiteY5" fmla="*/ 11605 h 3625127"/>
              <a:gd name="connsiteX6" fmla="*/ 1307851 w 1665130"/>
              <a:gd name="connsiteY6" fmla="*/ 0 h 3625127"/>
              <a:gd name="connsiteX7" fmla="*/ 1509224 w 1665130"/>
              <a:gd name="connsiteY7" fmla="*/ 0 h 3625127"/>
              <a:gd name="connsiteX8" fmla="*/ 1665130 w 1665130"/>
              <a:gd name="connsiteY8" fmla="*/ 155661 h 3625127"/>
              <a:gd name="connsiteX9" fmla="*/ 1665130 w 1665130"/>
              <a:gd name="connsiteY9" fmla="*/ 3469466 h 3625127"/>
              <a:gd name="connsiteX10" fmla="*/ 1509224 w 1665130"/>
              <a:gd name="connsiteY10" fmla="*/ 3625127 h 3625127"/>
              <a:gd name="connsiteX11" fmla="*/ 155907 w 1665130"/>
              <a:gd name="connsiteY11" fmla="*/ 3625127 h 3625127"/>
              <a:gd name="connsiteX12" fmla="*/ 0 w 1665130"/>
              <a:gd name="connsiteY12" fmla="*/ 3469466 h 3625127"/>
              <a:gd name="connsiteX13" fmla="*/ 0 w 1665130"/>
              <a:gd name="connsiteY13" fmla="*/ 155661 h 3625127"/>
              <a:gd name="connsiteX14" fmla="*/ 68739 w 1665130"/>
              <a:gd name="connsiteY14" fmla="*/ 26584 h 3625127"/>
              <a:gd name="connsiteX15" fmla="*/ 155906 w 1665130"/>
              <a:gd name="connsiteY15" fmla="*/ 0 h 3625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665130" h="3625127">
                <a:moveTo>
                  <a:pt x="155906" y="0"/>
                </a:moveTo>
                <a:lnTo>
                  <a:pt x="359541" y="0"/>
                </a:lnTo>
                <a:lnTo>
                  <a:pt x="359540" y="11605"/>
                </a:lnTo>
                <a:cubicBezTo>
                  <a:pt x="359541" y="80158"/>
                  <a:pt x="415200" y="135731"/>
                  <a:pt x="483860" y="135731"/>
                </a:cubicBezTo>
                <a:lnTo>
                  <a:pt x="1183530" y="135731"/>
                </a:lnTo>
                <a:cubicBezTo>
                  <a:pt x="1252190" y="135731"/>
                  <a:pt x="1307851" y="80158"/>
                  <a:pt x="1307851" y="11605"/>
                </a:cubicBezTo>
                <a:lnTo>
                  <a:pt x="1307851" y="0"/>
                </a:lnTo>
                <a:lnTo>
                  <a:pt x="1509224" y="0"/>
                </a:lnTo>
                <a:cubicBezTo>
                  <a:pt x="1595329" y="0"/>
                  <a:pt x="1665130" y="69693"/>
                  <a:pt x="1665130" y="155661"/>
                </a:cubicBezTo>
                <a:lnTo>
                  <a:pt x="1665130" y="3469466"/>
                </a:lnTo>
                <a:cubicBezTo>
                  <a:pt x="1665130" y="3555435"/>
                  <a:pt x="1595329" y="3625127"/>
                  <a:pt x="1509224" y="3625127"/>
                </a:cubicBezTo>
                <a:lnTo>
                  <a:pt x="155907" y="3625127"/>
                </a:lnTo>
                <a:cubicBezTo>
                  <a:pt x="69803" y="3625127"/>
                  <a:pt x="1" y="3555435"/>
                  <a:pt x="0" y="3469466"/>
                </a:cubicBezTo>
                <a:lnTo>
                  <a:pt x="0" y="155661"/>
                </a:lnTo>
                <a:cubicBezTo>
                  <a:pt x="0" y="101931"/>
                  <a:pt x="27266" y="54559"/>
                  <a:pt x="68739" y="26584"/>
                </a:cubicBezTo>
                <a:cubicBezTo>
                  <a:pt x="93621" y="9801"/>
                  <a:pt x="123617" y="0"/>
                  <a:pt x="155906" y="0"/>
                </a:cubicBezTo>
                <a:close/>
              </a:path>
            </a:pathLst>
          </a:custGeom>
          <a:solidFill>
            <a:schemeClr val="bg1">
              <a:lumMod val="85000"/>
              <a:alpha val="3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4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id-ID" dirty="0"/>
              <a:t>IMAGE PLACEHOLDER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6"/>
          <p:cNvSpPr>
            <a:spLocks noGrp="1"/>
          </p:cNvSpPr>
          <p:nvPr>
            <p:ph type="pic" sz="quarter" idx="13"/>
          </p:nvPr>
        </p:nvSpPr>
        <p:spPr>
          <a:xfrm rot="549907">
            <a:off x="7520147" y="1984655"/>
            <a:ext cx="1321208" cy="2312307"/>
          </a:xfrm>
          <a:custGeom>
            <a:avLst/>
            <a:gdLst>
              <a:gd name="connsiteX0" fmla="*/ 0 w 1235810"/>
              <a:gd name="connsiteY0" fmla="*/ 0 h 2171712"/>
              <a:gd name="connsiteX1" fmla="*/ 1235810 w 1235810"/>
              <a:gd name="connsiteY1" fmla="*/ 0 h 2171712"/>
              <a:gd name="connsiteX2" fmla="*/ 1235810 w 1235810"/>
              <a:gd name="connsiteY2" fmla="*/ 2171712 h 2171712"/>
              <a:gd name="connsiteX3" fmla="*/ 0 w 1235810"/>
              <a:gd name="connsiteY3" fmla="*/ 2171712 h 2171712"/>
              <a:gd name="connsiteX4" fmla="*/ 0 w 1235810"/>
              <a:gd name="connsiteY4" fmla="*/ 0 h 2171712"/>
              <a:gd name="connsiteX0-1" fmla="*/ 0 w 1253859"/>
              <a:gd name="connsiteY0-2" fmla="*/ 7736 h 2179448"/>
              <a:gd name="connsiteX1-3" fmla="*/ 1253859 w 1253859"/>
              <a:gd name="connsiteY1-4" fmla="*/ 0 h 2179448"/>
              <a:gd name="connsiteX2-5" fmla="*/ 1235810 w 1253859"/>
              <a:gd name="connsiteY2-6" fmla="*/ 2179448 h 2179448"/>
              <a:gd name="connsiteX3-7" fmla="*/ 0 w 1253859"/>
              <a:gd name="connsiteY3-8" fmla="*/ 2179448 h 2179448"/>
              <a:gd name="connsiteX4-9" fmla="*/ 0 w 1253859"/>
              <a:gd name="connsiteY4-10" fmla="*/ 7736 h 2179448"/>
              <a:gd name="connsiteX0-11" fmla="*/ 0 w 1263262"/>
              <a:gd name="connsiteY0-12" fmla="*/ 9253 h 2180965"/>
              <a:gd name="connsiteX1-13" fmla="*/ 1263262 w 1263262"/>
              <a:gd name="connsiteY1-14" fmla="*/ 0 h 2180965"/>
              <a:gd name="connsiteX2-15" fmla="*/ 1235810 w 1263262"/>
              <a:gd name="connsiteY2-16" fmla="*/ 2180965 h 2180965"/>
              <a:gd name="connsiteX3-17" fmla="*/ 0 w 1263262"/>
              <a:gd name="connsiteY3-18" fmla="*/ 2180965 h 2180965"/>
              <a:gd name="connsiteX4-19" fmla="*/ 0 w 1263262"/>
              <a:gd name="connsiteY4-20" fmla="*/ 9253 h 2180965"/>
              <a:gd name="connsiteX0-21" fmla="*/ 0 w 1277368"/>
              <a:gd name="connsiteY0-22" fmla="*/ 11528 h 2183240"/>
              <a:gd name="connsiteX1-23" fmla="*/ 1277368 w 1277368"/>
              <a:gd name="connsiteY1-24" fmla="*/ 0 h 2183240"/>
              <a:gd name="connsiteX2-25" fmla="*/ 1235810 w 1277368"/>
              <a:gd name="connsiteY2-26" fmla="*/ 2183240 h 2183240"/>
              <a:gd name="connsiteX3-27" fmla="*/ 0 w 1277368"/>
              <a:gd name="connsiteY3-28" fmla="*/ 2183240 h 2183240"/>
              <a:gd name="connsiteX4-29" fmla="*/ 0 w 1277368"/>
              <a:gd name="connsiteY4-30" fmla="*/ 11528 h 2183240"/>
              <a:gd name="connsiteX0-31" fmla="*/ 0 w 1298150"/>
              <a:gd name="connsiteY0-32" fmla="*/ 11528 h 2240720"/>
              <a:gd name="connsiteX1-33" fmla="*/ 1277368 w 1298150"/>
              <a:gd name="connsiteY1-34" fmla="*/ 0 h 2240720"/>
              <a:gd name="connsiteX2-35" fmla="*/ 1298150 w 1298150"/>
              <a:gd name="connsiteY2-36" fmla="*/ 2240720 h 2240720"/>
              <a:gd name="connsiteX3-37" fmla="*/ 0 w 1298150"/>
              <a:gd name="connsiteY3-38" fmla="*/ 2183240 h 2240720"/>
              <a:gd name="connsiteX4-39" fmla="*/ 0 w 1298150"/>
              <a:gd name="connsiteY4-40" fmla="*/ 11528 h 2240720"/>
              <a:gd name="connsiteX0-41" fmla="*/ 0 w 1306495"/>
              <a:gd name="connsiteY0-42" fmla="*/ 11528 h 2292439"/>
              <a:gd name="connsiteX1-43" fmla="*/ 1277368 w 1306495"/>
              <a:gd name="connsiteY1-44" fmla="*/ 0 h 2292439"/>
              <a:gd name="connsiteX2-45" fmla="*/ 1306495 w 1306495"/>
              <a:gd name="connsiteY2-46" fmla="*/ 2292439 h 2292439"/>
              <a:gd name="connsiteX3-47" fmla="*/ 0 w 1306495"/>
              <a:gd name="connsiteY3-48" fmla="*/ 2183240 h 2292439"/>
              <a:gd name="connsiteX4-49" fmla="*/ 0 w 1306495"/>
              <a:gd name="connsiteY4-50" fmla="*/ 11528 h 2292439"/>
              <a:gd name="connsiteX0-51" fmla="*/ 12438 w 1318933"/>
              <a:gd name="connsiteY0-52" fmla="*/ 11528 h 2292439"/>
              <a:gd name="connsiteX1-53" fmla="*/ 1289806 w 1318933"/>
              <a:gd name="connsiteY1-54" fmla="*/ 0 h 2292439"/>
              <a:gd name="connsiteX2-55" fmla="*/ 1318933 w 1318933"/>
              <a:gd name="connsiteY2-56" fmla="*/ 2292439 h 2292439"/>
              <a:gd name="connsiteX3-57" fmla="*/ 0 w 1318933"/>
              <a:gd name="connsiteY3-58" fmla="*/ 2165951 h 2292439"/>
              <a:gd name="connsiteX4-59" fmla="*/ 12438 w 1318933"/>
              <a:gd name="connsiteY4-60" fmla="*/ 11528 h 2292439"/>
              <a:gd name="connsiteX0-61" fmla="*/ 24426 w 1318933"/>
              <a:gd name="connsiteY0-62" fmla="*/ 115724 h 2292439"/>
              <a:gd name="connsiteX1-63" fmla="*/ 1289806 w 1318933"/>
              <a:gd name="connsiteY1-64" fmla="*/ 0 h 2292439"/>
              <a:gd name="connsiteX2-65" fmla="*/ 1318933 w 1318933"/>
              <a:gd name="connsiteY2-66" fmla="*/ 2292439 h 2292439"/>
              <a:gd name="connsiteX3-67" fmla="*/ 0 w 1318933"/>
              <a:gd name="connsiteY3-68" fmla="*/ 2165951 h 2292439"/>
              <a:gd name="connsiteX4-69" fmla="*/ 24426 w 1318933"/>
              <a:gd name="connsiteY4-70" fmla="*/ 115724 h 2292439"/>
              <a:gd name="connsiteX0-71" fmla="*/ 27911 w 1318933"/>
              <a:gd name="connsiteY0-72" fmla="*/ 47624 h 2292439"/>
              <a:gd name="connsiteX1-73" fmla="*/ 1289806 w 1318933"/>
              <a:gd name="connsiteY1-74" fmla="*/ 0 h 2292439"/>
              <a:gd name="connsiteX2-75" fmla="*/ 1318933 w 1318933"/>
              <a:gd name="connsiteY2-76" fmla="*/ 2292439 h 2292439"/>
              <a:gd name="connsiteX3-77" fmla="*/ 0 w 1318933"/>
              <a:gd name="connsiteY3-78" fmla="*/ 2165951 h 2292439"/>
              <a:gd name="connsiteX4-79" fmla="*/ 27911 w 1318933"/>
              <a:gd name="connsiteY4-80" fmla="*/ 47624 h 2292439"/>
              <a:gd name="connsiteX0-81" fmla="*/ 24877 w 1318933"/>
              <a:gd name="connsiteY0-82" fmla="*/ 28817 h 2292439"/>
              <a:gd name="connsiteX1-83" fmla="*/ 1289806 w 1318933"/>
              <a:gd name="connsiteY1-84" fmla="*/ 0 h 2292439"/>
              <a:gd name="connsiteX2-85" fmla="*/ 1318933 w 1318933"/>
              <a:gd name="connsiteY2-86" fmla="*/ 2292439 h 2292439"/>
              <a:gd name="connsiteX3-87" fmla="*/ 0 w 1318933"/>
              <a:gd name="connsiteY3-88" fmla="*/ 2165951 h 2292439"/>
              <a:gd name="connsiteX4-89" fmla="*/ 24877 w 1318933"/>
              <a:gd name="connsiteY4-90" fmla="*/ 28817 h 2292439"/>
              <a:gd name="connsiteX0-91" fmla="*/ 0 w 1321208"/>
              <a:gd name="connsiteY0-92" fmla="*/ 0 h 2312307"/>
              <a:gd name="connsiteX1-93" fmla="*/ 1292081 w 1321208"/>
              <a:gd name="connsiteY1-94" fmla="*/ 19868 h 2312307"/>
              <a:gd name="connsiteX2-95" fmla="*/ 1321208 w 1321208"/>
              <a:gd name="connsiteY2-96" fmla="*/ 2312307 h 2312307"/>
              <a:gd name="connsiteX3-97" fmla="*/ 2275 w 1321208"/>
              <a:gd name="connsiteY3-98" fmla="*/ 2185819 h 2312307"/>
              <a:gd name="connsiteX4-99" fmla="*/ 0 w 1321208"/>
              <a:gd name="connsiteY4-100" fmla="*/ 0 h 231230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321208" h="2312307">
                <a:moveTo>
                  <a:pt x="0" y="0"/>
                </a:moveTo>
                <a:lnTo>
                  <a:pt x="1292081" y="19868"/>
                </a:lnTo>
                <a:lnTo>
                  <a:pt x="1321208" y="2312307"/>
                </a:lnTo>
                <a:lnTo>
                  <a:pt x="2275" y="2185819"/>
                </a:lnTo>
                <a:cubicBezTo>
                  <a:pt x="1517" y="1457213"/>
                  <a:pt x="758" y="728606"/>
                  <a:pt x="0" y="0"/>
                </a:cubicBezTo>
                <a:close/>
              </a:path>
            </a:pathLst>
          </a:custGeom>
          <a:pattFill prst="dkUpDiag">
            <a:fgClr>
              <a:schemeClr val="bg1">
                <a:lumMod val="85000"/>
              </a:schemeClr>
            </a:fgClr>
            <a:bgClr>
              <a:schemeClr val="bg1"/>
            </a:bgClr>
          </a:pattFill>
          <a:scene3d>
            <a:camera prst="isometricOffAxis1Right"/>
            <a:lightRig rig="threePt" dir="t"/>
          </a:scene3d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endParaRPr lang="id-ID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166" y="0"/>
            <a:ext cx="12185833" cy="6877050"/>
          </a:xfrm>
          <a:prstGeom prst="rect">
            <a:avLst/>
          </a:prstGeom>
        </p:spPr>
      </p:pic>
      <p:sp>
        <p:nvSpPr>
          <p:cNvPr id="8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8136601" y="4855954"/>
            <a:ext cx="2692400" cy="383436"/>
          </a:xfrm>
          <a:prstGeom prst="roundRect">
            <a:avLst>
              <a:gd name="adj" fmla="val 50000"/>
            </a:avLst>
          </a:prstGeom>
          <a:ln>
            <a:solidFill>
              <a:schemeClr val="bg1"/>
            </a:solidFill>
          </a:ln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200" spc="0">
                <a:solidFill>
                  <a:schemeClr val="bg1"/>
                </a:solidFill>
                <a:latin typeface="Proxima Nova" panose="02000506030000020004" pitchFamily="2" charset="0"/>
              </a:defRPr>
            </a:lvl1pPr>
          </a:lstStyle>
          <a:p>
            <a:pPr lvl="0"/>
            <a:endParaRPr lang="id-ID" dirty="0"/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8887806" y="5498123"/>
            <a:ext cx="1189990" cy="308953"/>
            <a:chOff x="7416799" y="5498123"/>
            <a:chExt cx="1189990" cy="308953"/>
          </a:xfrm>
        </p:grpSpPr>
        <p:sp>
          <p:nvSpPr>
            <p:cNvPr id="9" name="Freeform 9"/>
            <p:cNvSpPr>
              <a:spLocks noEditPoints="1"/>
            </p:cNvSpPr>
            <p:nvPr userDrawn="1"/>
          </p:nvSpPr>
          <p:spPr bwMode="auto">
            <a:xfrm>
              <a:off x="7416799" y="5498123"/>
              <a:ext cx="301097" cy="308952"/>
            </a:xfrm>
            <a:custGeom>
              <a:avLst/>
              <a:gdLst>
                <a:gd name="T0" fmla="*/ 49 w 97"/>
                <a:gd name="T1" fmla="*/ 0 h 97"/>
                <a:gd name="T2" fmla="*/ 0 w 97"/>
                <a:gd name="T3" fmla="*/ 48 h 97"/>
                <a:gd name="T4" fmla="*/ 49 w 97"/>
                <a:gd name="T5" fmla="*/ 97 h 97"/>
                <a:gd name="T6" fmla="*/ 97 w 97"/>
                <a:gd name="T7" fmla="*/ 48 h 97"/>
                <a:gd name="T8" fmla="*/ 49 w 97"/>
                <a:gd name="T9" fmla="*/ 0 h 97"/>
                <a:gd name="T10" fmla="*/ 61 w 97"/>
                <a:gd name="T11" fmla="*/ 50 h 97"/>
                <a:gd name="T12" fmla="*/ 53 w 97"/>
                <a:gd name="T13" fmla="*/ 50 h 97"/>
                <a:gd name="T14" fmla="*/ 53 w 97"/>
                <a:gd name="T15" fmla="*/ 78 h 97"/>
                <a:gd name="T16" fmla="*/ 41 w 97"/>
                <a:gd name="T17" fmla="*/ 78 h 97"/>
                <a:gd name="T18" fmla="*/ 41 w 97"/>
                <a:gd name="T19" fmla="*/ 50 h 97"/>
                <a:gd name="T20" fmla="*/ 36 w 97"/>
                <a:gd name="T21" fmla="*/ 50 h 97"/>
                <a:gd name="T22" fmla="*/ 36 w 97"/>
                <a:gd name="T23" fmla="*/ 40 h 97"/>
                <a:gd name="T24" fmla="*/ 41 w 97"/>
                <a:gd name="T25" fmla="*/ 40 h 97"/>
                <a:gd name="T26" fmla="*/ 41 w 97"/>
                <a:gd name="T27" fmla="*/ 34 h 97"/>
                <a:gd name="T28" fmla="*/ 53 w 97"/>
                <a:gd name="T29" fmla="*/ 22 h 97"/>
                <a:gd name="T30" fmla="*/ 61 w 97"/>
                <a:gd name="T31" fmla="*/ 22 h 97"/>
                <a:gd name="T32" fmla="*/ 61 w 97"/>
                <a:gd name="T33" fmla="*/ 32 h 97"/>
                <a:gd name="T34" fmla="*/ 55 w 97"/>
                <a:gd name="T35" fmla="*/ 32 h 97"/>
                <a:gd name="T36" fmla="*/ 53 w 97"/>
                <a:gd name="T37" fmla="*/ 34 h 97"/>
                <a:gd name="T38" fmla="*/ 53 w 97"/>
                <a:gd name="T39" fmla="*/ 40 h 97"/>
                <a:gd name="T40" fmla="*/ 62 w 97"/>
                <a:gd name="T41" fmla="*/ 40 h 97"/>
                <a:gd name="T42" fmla="*/ 61 w 97"/>
                <a:gd name="T43" fmla="*/ 50 h 97"/>
                <a:gd name="T44" fmla="*/ 61 w 97"/>
                <a:gd name="T45" fmla="*/ 50 h 97"/>
                <a:gd name="T46" fmla="*/ 61 w 97"/>
                <a:gd name="T47" fmla="*/ 5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97" h="97">
                  <a:moveTo>
                    <a:pt x="49" y="0"/>
                  </a:moveTo>
                  <a:cubicBezTo>
                    <a:pt x="22" y="0"/>
                    <a:pt x="0" y="22"/>
                    <a:pt x="0" y="48"/>
                  </a:cubicBezTo>
                  <a:cubicBezTo>
                    <a:pt x="0" y="75"/>
                    <a:pt x="22" y="97"/>
                    <a:pt x="49" y="97"/>
                  </a:cubicBezTo>
                  <a:cubicBezTo>
                    <a:pt x="75" y="97"/>
                    <a:pt x="97" y="75"/>
                    <a:pt x="97" y="48"/>
                  </a:cubicBezTo>
                  <a:cubicBezTo>
                    <a:pt x="97" y="22"/>
                    <a:pt x="75" y="0"/>
                    <a:pt x="49" y="0"/>
                  </a:cubicBezTo>
                  <a:close/>
                  <a:moveTo>
                    <a:pt x="61" y="50"/>
                  </a:moveTo>
                  <a:cubicBezTo>
                    <a:pt x="53" y="50"/>
                    <a:pt x="53" y="50"/>
                    <a:pt x="53" y="50"/>
                  </a:cubicBezTo>
                  <a:cubicBezTo>
                    <a:pt x="53" y="78"/>
                    <a:pt x="53" y="78"/>
                    <a:pt x="53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1" y="50"/>
                    <a:pt x="41" y="50"/>
                    <a:pt x="41" y="50"/>
                  </a:cubicBezTo>
                  <a:cubicBezTo>
                    <a:pt x="36" y="50"/>
                    <a:pt x="36" y="50"/>
                    <a:pt x="36" y="50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41" y="40"/>
                    <a:pt x="41" y="40"/>
                    <a:pt x="41" y="40"/>
                  </a:cubicBezTo>
                  <a:cubicBezTo>
                    <a:pt x="41" y="34"/>
                    <a:pt x="41" y="34"/>
                    <a:pt x="41" y="34"/>
                  </a:cubicBezTo>
                  <a:cubicBezTo>
                    <a:pt x="41" y="29"/>
                    <a:pt x="43" y="22"/>
                    <a:pt x="53" y="22"/>
                  </a:cubicBezTo>
                  <a:cubicBezTo>
                    <a:pt x="61" y="22"/>
                    <a:pt x="61" y="22"/>
                    <a:pt x="61" y="22"/>
                  </a:cubicBezTo>
                  <a:cubicBezTo>
                    <a:pt x="61" y="32"/>
                    <a:pt x="61" y="32"/>
                    <a:pt x="61" y="32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2"/>
                    <a:pt x="53" y="32"/>
                    <a:pt x="53" y="34"/>
                  </a:cubicBezTo>
                  <a:cubicBezTo>
                    <a:pt x="53" y="40"/>
                    <a:pt x="53" y="40"/>
                    <a:pt x="53" y="40"/>
                  </a:cubicBezTo>
                  <a:cubicBezTo>
                    <a:pt x="62" y="40"/>
                    <a:pt x="62" y="40"/>
                    <a:pt x="62" y="40"/>
                  </a:cubicBezTo>
                  <a:lnTo>
                    <a:pt x="61" y="50"/>
                  </a:lnTo>
                  <a:close/>
                  <a:moveTo>
                    <a:pt x="61" y="50"/>
                  </a:moveTo>
                  <a:cubicBezTo>
                    <a:pt x="61" y="50"/>
                    <a:pt x="61" y="50"/>
                    <a:pt x="61" y="50"/>
                  </a:cubicBezTo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id-ID"/>
            </a:p>
          </p:txBody>
        </p:sp>
        <p:sp>
          <p:nvSpPr>
            <p:cNvPr id="10" name="Freeform 10"/>
            <p:cNvSpPr>
              <a:spLocks noEditPoints="1"/>
            </p:cNvSpPr>
            <p:nvPr userDrawn="1"/>
          </p:nvSpPr>
          <p:spPr bwMode="auto">
            <a:xfrm>
              <a:off x="7859281" y="5498123"/>
              <a:ext cx="301097" cy="308952"/>
            </a:xfrm>
            <a:custGeom>
              <a:avLst/>
              <a:gdLst>
                <a:gd name="T0" fmla="*/ 48 w 97"/>
                <a:gd name="T1" fmla="*/ 0 h 97"/>
                <a:gd name="T2" fmla="*/ 0 w 97"/>
                <a:gd name="T3" fmla="*/ 48 h 97"/>
                <a:gd name="T4" fmla="*/ 48 w 97"/>
                <a:gd name="T5" fmla="*/ 97 h 97"/>
                <a:gd name="T6" fmla="*/ 97 w 97"/>
                <a:gd name="T7" fmla="*/ 48 h 97"/>
                <a:gd name="T8" fmla="*/ 48 w 97"/>
                <a:gd name="T9" fmla="*/ 0 h 97"/>
                <a:gd name="T10" fmla="*/ 72 w 97"/>
                <a:gd name="T11" fmla="*/ 41 h 97"/>
                <a:gd name="T12" fmla="*/ 72 w 97"/>
                <a:gd name="T13" fmla="*/ 42 h 97"/>
                <a:gd name="T14" fmla="*/ 39 w 97"/>
                <a:gd name="T15" fmla="*/ 75 h 97"/>
                <a:gd name="T16" fmla="*/ 21 w 97"/>
                <a:gd name="T17" fmla="*/ 70 h 97"/>
                <a:gd name="T18" fmla="*/ 24 w 97"/>
                <a:gd name="T19" fmla="*/ 70 h 97"/>
                <a:gd name="T20" fmla="*/ 39 w 97"/>
                <a:gd name="T21" fmla="*/ 65 h 97"/>
                <a:gd name="T22" fmla="*/ 28 w 97"/>
                <a:gd name="T23" fmla="*/ 57 h 97"/>
                <a:gd name="T24" fmla="*/ 30 w 97"/>
                <a:gd name="T25" fmla="*/ 57 h 97"/>
                <a:gd name="T26" fmla="*/ 33 w 97"/>
                <a:gd name="T27" fmla="*/ 57 h 97"/>
                <a:gd name="T28" fmla="*/ 24 w 97"/>
                <a:gd name="T29" fmla="*/ 46 h 97"/>
                <a:gd name="T30" fmla="*/ 24 w 97"/>
                <a:gd name="T31" fmla="*/ 45 h 97"/>
                <a:gd name="T32" fmla="*/ 29 w 97"/>
                <a:gd name="T33" fmla="*/ 47 h 97"/>
                <a:gd name="T34" fmla="*/ 24 w 97"/>
                <a:gd name="T35" fmla="*/ 37 h 97"/>
                <a:gd name="T36" fmla="*/ 25 w 97"/>
                <a:gd name="T37" fmla="*/ 31 h 97"/>
                <a:gd name="T38" fmla="*/ 49 w 97"/>
                <a:gd name="T39" fmla="*/ 44 h 97"/>
                <a:gd name="T40" fmla="*/ 49 w 97"/>
                <a:gd name="T41" fmla="*/ 41 h 97"/>
                <a:gd name="T42" fmla="*/ 61 w 97"/>
                <a:gd name="T43" fmla="*/ 29 h 97"/>
                <a:gd name="T44" fmla="*/ 69 w 97"/>
                <a:gd name="T45" fmla="*/ 33 h 97"/>
                <a:gd name="T46" fmla="*/ 76 w 97"/>
                <a:gd name="T47" fmla="*/ 30 h 97"/>
                <a:gd name="T48" fmla="*/ 71 w 97"/>
                <a:gd name="T49" fmla="*/ 37 h 97"/>
                <a:gd name="T50" fmla="*/ 78 w 97"/>
                <a:gd name="T51" fmla="*/ 35 h 97"/>
                <a:gd name="T52" fmla="*/ 72 w 97"/>
                <a:gd name="T53" fmla="*/ 41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97" h="97">
                  <a:moveTo>
                    <a:pt x="48" y="0"/>
                  </a:moveTo>
                  <a:cubicBezTo>
                    <a:pt x="21" y="0"/>
                    <a:pt x="0" y="22"/>
                    <a:pt x="0" y="48"/>
                  </a:cubicBezTo>
                  <a:cubicBezTo>
                    <a:pt x="0" y="75"/>
                    <a:pt x="21" y="97"/>
                    <a:pt x="48" y="97"/>
                  </a:cubicBezTo>
                  <a:cubicBezTo>
                    <a:pt x="75" y="97"/>
                    <a:pt x="97" y="75"/>
                    <a:pt x="97" y="48"/>
                  </a:cubicBezTo>
                  <a:cubicBezTo>
                    <a:pt x="97" y="22"/>
                    <a:pt x="75" y="0"/>
                    <a:pt x="48" y="0"/>
                  </a:cubicBezTo>
                  <a:close/>
                  <a:moveTo>
                    <a:pt x="72" y="41"/>
                  </a:moveTo>
                  <a:cubicBezTo>
                    <a:pt x="72" y="41"/>
                    <a:pt x="72" y="42"/>
                    <a:pt x="72" y="42"/>
                  </a:cubicBezTo>
                  <a:cubicBezTo>
                    <a:pt x="72" y="58"/>
                    <a:pt x="61" y="75"/>
                    <a:pt x="39" y="75"/>
                  </a:cubicBezTo>
                  <a:cubicBezTo>
                    <a:pt x="33" y="75"/>
                    <a:pt x="27" y="73"/>
                    <a:pt x="21" y="70"/>
                  </a:cubicBezTo>
                  <a:cubicBezTo>
                    <a:pt x="22" y="70"/>
                    <a:pt x="23" y="70"/>
                    <a:pt x="24" y="70"/>
                  </a:cubicBezTo>
                  <a:cubicBezTo>
                    <a:pt x="30" y="70"/>
                    <a:pt x="35" y="68"/>
                    <a:pt x="39" y="65"/>
                  </a:cubicBezTo>
                  <a:cubicBezTo>
                    <a:pt x="34" y="65"/>
                    <a:pt x="29" y="62"/>
                    <a:pt x="28" y="57"/>
                  </a:cubicBezTo>
                  <a:cubicBezTo>
                    <a:pt x="29" y="57"/>
                    <a:pt x="29" y="57"/>
                    <a:pt x="30" y="57"/>
                  </a:cubicBezTo>
                  <a:cubicBezTo>
                    <a:pt x="31" y="57"/>
                    <a:pt x="32" y="57"/>
                    <a:pt x="33" y="57"/>
                  </a:cubicBezTo>
                  <a:cubicBezTo>
                    <a:pt x="28" y="56"/>
                    <a:pt x="24" y="51"/>
                    <a:pt x="24" y="46"/>
                  </a:cubicBezTo>
                  <a:cubicBezTo>
                    <a:pt x="24" y="46"/>
                    <a:pt x="24" y="45"/>
                    <a:pt x="24" y="45"/>
                  </a:cubicBezTo>
                  <a:cubicBezTo>
                    <a:pt x="25" y="46"/>
                    <a:pt x="27" y="47"/>
                    <a:pt x="29" y="47"/>
                  </a:cubicBezTo>
                  <a:cubicBezTo>
                    <a:pt x="26" y="45"/>
                    <a:pt x="24" y="41"/>
                    <a:pt x="24" y="37"/>
                  </a:cubicBezTo>
                  <a:cubicBezTo>
                    <a:pt x="24" y="35"/>
                    <a:pt x="24" y="33"/>
                    <a:pt x="25" y="31"/>
                  </a:cubicBezTo>
                  <a:cubicBezTo>
                    <a:pt x="31" y="38"/>
                    <a:pt x="40" y="43"/>
                    <a:pt x="49" y="44"/>
                  </a:cubicBezTo>
                  <a:cubicBezTo>
                    <a:pt x="49" y="43"/>
                    <a:pt x="49" y="42"/>
                    <a:pt x="49" y="41"/>
                  </a:cubicBezTo>
                  <a:cubicBezTo>
                    <a:pt x="49" y="34"/>
                    <a:pt x="54" y="29"/>
                    <a:pt x="61" y="29"/>
                  </a:cubicBezTo>
                  <a:cubicBezTo>
                    <a:pt x="64" y="29"/>
                    <a:pt x="67" y="31"/>
                    <a:pt x="69" y="33"/>
                  </a:cubicBezTo>
                  <a:cubicBezTo>
                    <a:pt x="72" y="32"/>
                    <a:pt x="74" y="31"/>
                    <a:pt x="76" y="30"/>
                  </a:cubicBezTo>
                  <a:cubicBezTo>
                    <a:pt x="76" y="33"/>
                    <a:pt x="74" y="35"/>
                    <a:pt x="71" y="37"/>
                  </a:cubicBezTo>
                  <a:cubicBezTo>
                    <a:pt x="74" y="36"/>
                    <a:pt x="76" y="36"/>
                    <a:pt x="78" y="35"/>
                  </a:cubicBezTo>
                  <a:cubicBezTo>
                    <a:pt x="76" y="37"/>
                    <a:pt x="75" y="39"/>
                    <a:pt x="72" y="41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id-ID"/>
            </a:p>
          </p:txBody>
        </p:sp>
        <p:sp>
          <p:nvSpPr>
            <p:cNvPr id="11" name="Freeform 11"/>
            <p:cNvSpPr>
              <a:spLocks noEditPoints="1"/>
            </p:cNvSpPr>
            <p:nvPr userDrawn="1"/>
          </p:nvSpPr>
          <p:spPr bwMode="auto">
            <a:xfrm>
              <a:off x="8310928" y="5504669"/>
              <a:ext cx="295861" cy="302407"/>
            </a:xfrm>
            <a:custGeom>
              <a:avLst/>
              <a:gdLst>
                <a:gd name="T0" fmla="*/ 88 w 95"/>
                <a:gd name="T1" fmla="*/ 0 h 95"/>
                <a:gd name="T2" fmla="*/ 7 w 95"/>
                <a:gd name="T3" fmla="*/ 0 h 95"/>
                <a:gd name="T4" fmla="*/ 0 w 95"/>
                <a:gd name="T5" fmla="*/ 7 h 95"/>
                <a:gd name="T6" fmla="*/ 0 w 95"/>
                <a:gd name="T7" fmla="*/ 88 h 95"/>
                <a:gd name="T8" fmla="*/ 7 w 95"/>
                <a:gd name="T9" fmla="*/ 95 h 95"/>
                <a:gd name="T10" fmla="*/ 88 w 95"/>
                <a:gd name="T11" fmla="*/ 95 h 95"/>
                <a:gd name="T12" fmla="*/ 95 w 95"/>
                <a:gd name="T13" fmla="*/ 88 h 95"/>
                <a:gd name="T14" fmla="*/ 95 w 95"/>
                <a:gd name="T15" fmla="*/ 7 h 95"/>
                <a:gd name="T16" fmla="*/ 88 w 95"/>
                <a:gd name="T17" fmla="*/ 0 h 95"/>
                <a:gd name="T18" fmla="*/ 29 w 95"/>
                <a:gd name="T19" fmla="*/ 79 h 95"/>
                <a:gd name="T20" fmla="*/ 15 w 95"/>
                <a:gd name="T21" fmla="*/ 79 h 95"/>
                <a:gd name="T22" fmla="*/ 15 w 95"/>
                <a:gd name="T23" fmla="*/ 36 h 95"/>
                <a:gd name="T24" fmla="*/ 29 w 95"/>
                <a:gd name="T25" fmla="*/ 36 h 95"/>
                <a:gd name="T26" fmla="*/ 29 w 95"/>
                <a:gd name="T27" fmla="*/ 79 h 95"/>
                <a:gd name="T28" fmla="*/ 22 w 95"/>
                <a:gd name="T29" fmla="*/ 31 h 95"/>
                <a:gd name="T30" fmla="*/ 22 w 95"/>
                <a:gd name="T31" fmla="*/ 31 h 95"/>
                <a:gd name="T32" fmla="*/ 14 w 95"/>
                <a:gd name="T33" fmla="*/ 23 h 95"/>
                <a:gd name="T34" fmla="*/ 22 w 95"/>
                <a:gd name="T35" fmla="*/ 16 h 95"/>
                <a:gd name="T36" fmla="*/ 30 w 95"/>
                <a:gd name="T37" fmla="*/ 23 h 95"/>
                <a:gd name="T38" fmla="*/ 22 w 95"/>
                <a:gd name="T39" fmla="*/ 31 h 95"/>
                <a:gd name="T40" fmla="*/ 80 w 95"/>
                <a:gd name="T41" fmla="*/ 79 h 95"/>
                <a:gd name="T42" fmla="*/ 66 w 95"/>
                <a:gd name="T43" fmla="*/ 79 h 95"/>
                <a:gd name="T44" fmla="*/ 66 w 95"/>
                <a:gd name="T45" fmla="*/ 56 h 95"/>
                <a:gd name="T46" fmla="*/ 59 w 95"/>
                <a:gd name="T47" fmla="*/ 47 h 95"/>
                <a:gd name="T48" fmla="*/ 52 w 95"/>
                <a:gd name="T49" fmla="*/ 52 h 95"/>
                <a:gd name="T50" fmla="*/ 51 w 95"/>
                <a:gd name="T51" fmla="*/ 55 h 95"/>
                <a:gd name="T52" fmla="*/ 51 w 95"/>
                <a:gd name="T53" fmla="*/ 79 h 95"/>
                <a:gd name="T54" fmla="*/ 37 w 95"/>
                <a:gd name="T55" fmla="*/ 79 h 95"/>
                <a:gd name="T56" fmla="*/ 37 w 95"/>
                <a:gd name="T57" fmla="*/ 36 h 95"/>
                <a:gd name="T58" fmla="*/ 51 w 95"/>
                <a:gd name="T59" fmla="*/ 36 h 95"/>
                <a:gd name="T60" fmla="*/ 51 w 95"/>
                <a:gd name="T61" fmla="*/ 42 h 95"/>
                <a:gd name="T62" fmla="*/ 64 w 95"/>
                <a:gd name="T63" fmla="*/ 35 h 95"/>
                <a:gd name="T64" fmla="*/ 80 w 95"/>
                <a:gd name="T65" fmla="*/ 55 h 95"/>
                <a:gd name="T66" fmla="*/ 80 w 95"/>
                <a:gd name="T67" fmla="*/ 79 h 95"/>
                <a:gd name="T68" fmla="*/ 51 w 95"/>
                <a:gd name="T69" fmla="*/ 43 h 95"/>
                <a:gd name="T70" fmla="*/ 51 w 95"/>
                <a:gd name="T71" fmla="*/ 42 h 95"/>
                <a:gd name="T72" fmla="*/ 51 w 95"/>
                <a:gd name="T73" fmla="*/ 43 h 95"/>
                <a:gd name="T74" fmla="*/ 51 w 95"/>
                <a:gd name="T75" fmla="*/ 43 h 95"/>
                <a:gd name="T76" fmla="*/ 51 w 95"/>
                <a:gd name="T77" fmla="*/ 43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95" h="95">
                  <a:moveTo>
                    <a:pt x="88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92"/>
                    <a:pt x="3" y="95"/>
                    <a:pt x="7" y="95"/>
                  </a:cubicBezTo>
                  <a:cubicBezTo>
                    <a:pt x="88" y="95"/>
                    <a:pt x="88" y="95"/>
                    <a:pt x="88" y="95"/>
                  </a:cubicBezTo>
                  <a:cubicBezTo>
                    <a:pt x="92" y="95"/>
                    <a:pt x="95" y="92"/>
                    <a:pt x="95" y="88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3"/>
                    <a:pt x="92" y="0"/>
                    <a:pt x="88" y="0"/>
                  </a:cubicBezTo>
                  <a:close/>
                  <a:moveTo>
                    <a:pt x="29" y="79"/>
                  </a:moveTo>
                  <a:cubicBezTo>
                    <a:pt x="15" y="79"/>
                    <a:pt x="15" y="79"/>
                    <a:pt x="15" y="79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29" y="36"/>
                    <a:pt x="29" y="36"/>
                    <a:pt x="29" y="36"/>
                  </a:cubicBezTo>
                  <a:lnTo>
                    <a:pt x="29" y="79"/>
                  </a:lnTo>
                  <a:close/>
                  <a:moveTo>
                    <a:pt x="22" y="31"/>
                  </a:moveTo>
                  <a:cubicBezTo>
                    <a:pt x="22" y="31"/>
                    <a:pt x="22" y="31"/>
                    <a:pt x="22" y="31"/>
                  </a:cubicBezTo>
                  <a:cubicBezTo>
                    <a:pt x="17" y="31"/>
                    <a:pt x="14" y="27"/>
                    <a:pt x="14" y="23"/>
                  </a:cubicBezTo>
                  <a:cubicBezTo>
                    <a:pt x="14" y="19"/>
                    <a:pt x="17" y="16"/>
                    <a:pt x="22" y="16"/>
                  </a:cubicBezTo>
                  <a:cubicBezTo>
                    <a:pt x="27" y="16"/>
                    <a:pt x="30" y="19"/>
                    <a:pt x="30" y="23"/>
                  </a:cubicBezTo>
                  <a:cubicBezTo>
                    <a:pt x="30" y="27"/>
                    <a:pt x="27" y="31"/>
                    <a:pt x="22" y="31"/>
                  </a:cubicBezTo>
                  <a:close/>
                  <a:moveTo>
                    <a:pt x="80" y="79"/>
                  </a:moveTo>
                  <a:cubicBezTo>
                    <a:pt x="66" y="79"/>
                    <a:pt x="66" y="79"/>
                    <a:pt x="66" y="79"/>
                  </a:cubicBezTo>
                  <a:cubicBezTo>
                    <a:pt x="66" y="56"/>
                    <a:pt x="66" y="56"/>
                    <a:pt x="66" y="56"/>
                  </a:cubicBezTo>
                  <a:cubicBezTo>
                    <a:pt x="66" y="51"/>
                    <a:pt x="64" y="47"/>
                    <a:pt x="59" y="47"/>
                  </a:cubicBezTo>
                  <a:cubicBezTo>
                    <a:pt x="55" y="47"/>
                    <a:pt x="53" y="49"/>
                    <a:pt x="52" y="52"/>
                  </a:cubicBezTo>
                  <a:cubicBezTo>
                    <a:pt x="51" y="53"/>
                    <a:pt x="51" y="54"/>
                    <a:pt x="51" y="55"/>
                  </a:cubicBezTo>
                  <a:cubicBezTo>
                    <a:pt x="51" y="79"/>
                    <a:pt x="51" y="79"/>
                    <a:pt x="51" y="79"/>
                  </a:cubicBezTo>
                  <a:cubicBezTo>
                    <a:pt x="37" y="79"/>
                    <a:pt x="37" y="79"/>
                    <a:pt x="37" y="79"/>
                  </a:cubicBezTo>
                  <a:cubicBezTo>
                    <a:pt x="37" y="79"/>
                    <a:pt x="37" y="40"/>
                    <a:pt x="37" y="36"/>
                  </a:cubicBezTo>
                  <a:cubicBezTo>
                    <a:pt x="51" y="36"/>
                    <a:pt x="51" y="36"/>
                    <a:pt x="51" y="36"/>
                  </a:cubicBezTo>
                  <a:cubicBezTo>
                    <a:pt x="51" y="42"/>
                    <a:pt x="51" y="42"/>
                    <a:pt x="51" y="42"/>
                  </a:cubicBezTo>
                  <a:cubicBezTo>
                    <a:pt x="53" y="40"/>
                    <a:pt x="56" y="35"/>
                    <a:pt x="64" y="35"/>
                  </a:cubicBezTo>
                  <a:cubicBezTo>
                    <a:pt x="73" y="35"/>
                    <a:pt x="80" y="41"/>
                    <a:pt x="80" y="55"/>
                  </a:cubicBezTo>
                  <a:lnTo>
                    <a:pt x="80" y="79"/>
                  </a:lnTo>
                  <a:close/>
                  <a:moveTo>
                    <a:pt x="51" y="43"/>
                  </a:moveTo>
                  <a:cubicBezTo>
                    <a:pt x="51" y="43"/>
                    <a:pt x="51" y="42"/>
                    <a:pt x="51" y="42"/>
                  </a:cubicBezTo>
                  <a:cubicBezTo>
                    <a:pt x="51" y="43"/>
                    <a:pt x="51" y="43"/>
                    <a:pt x="51" y="43"/>
                  </a:cubicBezTo>
                  <a:close/>
                  <a:moveTo>
                    <a:pt x="51" y="43"/>
                  </a:moveTo>
                  <a:cubicBezTo>
                    <a:pt x="51" y="43"/>
                    <a:pt x="51" y="43"/>
                    <a:pt x="51" y="43"/>
                  </a:cubicBezTo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id-ID"/>
            </a:p>
          </p:txBody>
        </p:sp>
      </p:grpSp>
      <p:sp>
        <p:nvSpPr>
          <p:cNvPr id="12" name="Text Placeholder 11"/>
          <p:cNvSpPr>
            <a:spLocks noGrp="1"/>
          </p:cNvSpPr>
          <p:nvPr>
            <p:ph type="body" sz="quarter" idx="10"/>
          </p:nvPr>
        </p:nvSpPr>
        <p:spPr>
          <a:xfrm>
            <a:off x="7258512" y="2337996"/>
            <a:ext cx="4448579" cy="1119857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4000">
                <a:solidFill>
                  <a:schemeClr val="bg1"/>
                </a:solidFill>
                <a:latin typeface="Proxima Nova" panose="02000506030000020004" pitchFamily="2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7258512" y="3975657"/>
            <a:ext cx="4448579" cy="725186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1400">
                <a:solidFill>
                  <a:schemeClr val="bg1"/>
                </a:solidFill>
                <a:latin typeface="Proxima Nova" panose="02000506030000020004" pitchFamily="2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0" name="Freeform 5"/>
          <p:cNvSpPr/>
          <p:nvPr userDrawn="1"/>
        </p:nvSpPr>
        <p:spPr bwMode="auto">
          <a:xfrm>
            <a:off x="9051001" y="3613150"/>
            <a:ext cx="863600" cy="61913"/>
          </a:xfrm>
          <a:custGeom>
            <a:avLst/>
            <a:gdLst>
              <a:gd name="T0" fmla="*/ 228 w 228"/>
              <a:gd name="T1" fmla="*/ 7 h 14"/>
              <a:gd name="T2" fmla="*/ 221 w 228"/>
              <a:gd name="T3" fmla="*/ 14 h 14"/>
              <a:gd name="T4" fmla="*/ 7 w 228"/>
              <a:gd name="T5" fmla="*/ 14 h 14"/>
              <a:gd name="T6" fmla="*/ 0 w 228"/>
              <a:gd name="T7" fmla="*/ 7 h 14"/>
              <a:gd name="T8" fmla="*/ 0 w 228"/>
              <a:gd name="T9" fmla="*/ 7 h 14"/>
              <a:gd name="T10" fmla="*/ 7 w 228"/>
              <a:gd name="T11" fmla="*/ 0 h 14"/>
              <a:gd name="T12" fmla="*/ 221 w 228"/>
              <a:gd name="T13" fmla="*/ 0 h 14"/>
              <a:gd name="T14" fmla="*/ 228 w 228"/>
              <a:gd name="T15" fmla="*/ 7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28" h="14">
                <a:moveTo>
                  <a:pt x="228" y="7"/>
                </a:moveTo>
                <a:cubicBezTo>
                  <a:pt x="228" y="11"/>
                  <a:pt x="225" y="14"/>
                  <a:pt x="221" y="14"/>
                </a:cubicBezTo>
                <a:cubicBezTo>
                  <a:pt x="7" y="14"/>
                  <a:pt x="7" y="14"/>
                  <a:pt x="7" y="14"/>
                </a:cubicBezTo>
                <a:cubicBezTo>
                  <a:pt x="4" y="14"/>
                  <a:pt x="0" y="11"/>
                  <a:pt x="0" y="7"/>
                </a:cubicBezTo>
                <a:cubicBezTo>
                  <a:pt x="0" y="7"/>
                  <a:pt x="0" y="7"/>
                  <a:pt x="0" y="7"/>
                </a:cubicBezTo>
                <a:cubicBezTo>
                  <a:pt x="0" y="3"/>
                  <a:pt x="4" y="0"/>
                  <a:pt x="7" y="0"/>
                </a:cubicBezTo>
                <a:cubicBezTo>
                  <a:pt x="221" y="0"/>
                  <a:pt x="221" y="0"/>
                  <a:pt x="221" y="0"/>
                </a:cubicBezTo>
                <a:cubicBezTo>
                  <a:pt x="225" y="0"/>
                  <a:pt x="228" y="3"/>
                  <a:pt x="228" y="7"/>
                </a:cubicBezTo>
                <a:close/>
              </a:path>
            </a:pathLst>
          </a:custGeom>
          <a:solidFill>
            <a:srgbClr val="F68A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3322" y="1540676"/>
            <a:ext cx="2895028" cy="75560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ustom Layout">
    <p:bg>
      <p:bgPr>
        <a:solidFill>
          <a:srgbClr val="262E33">
            <a:alpha val="9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E33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089380" y="-959576"/>
            <a:ext cx="14592168" cy="7979330"/>
          </a:xfrm>
          <a:prstGeom prst="rect">
            <a:avLst/>
          </a:prstGeom>
        </p:spPr>
      </p:pic>
      <p:sp>
        <p:nvSpPr>
          <p:cNvPr id="15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476251" y="2227914"/>
            <a:ext cx="5155292" cy="803176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4800">
                <a:solidFill>
                  <a:srgbClr val="F68A1F"/>
                </a:solidFill>
                <a:latin typeface="Proxima Nova" panose="02000506030000020004" pitchFamily="2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476250" y="3315280"/>
            <a:ext cx="4574721" cy="647121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1400">
                <a:solidFill>
                  <a:schemeClr val="tx2">
                    <a:lumMod val="75000"/>
                    <a:lumOff val="25000"/>
                  </a:schemeClr>
                </a:solidFill>
                <a:latin typeface="Proxima Nova" panose="02000506030000020004" pitchFamily="2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476250" y="4182214"/>
            <a:ext cx="2692400" cy="383436"/>
          </a:xfrm>
          <a:prstGeom prst="roundRect">
            <a:avLst>
              <a:gd name="adj" fmla="val 50000"/>
            </a:avLst>
          </a:prstGeom>
          <a:ln>
            <a:solidFill>
              <a:srgbClr val="F68A1F"/>
            </a:solidFill>
          </a:ln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200" spc="0">
                <a:solidFill>
                  <a:srgbClr val="F68A1F"/>
                </a:solidFill>
                <a:latin typeface="Proxima Nova" panose="02000506030000020004" pitchFamily="2" charset="0"/>
              </a:defRPr>
            </a:lvl1pPr>
          </a:lstStyle>
          <a:p>
            <a:pPr lvl="0"/>
            <a:endParaRPr lang="id-ID" dirty="0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646975" y="4782628"/>
            <a:ext cx="1189990" cy="308953"/>
            <a:chOff x="7416799" y="5498123"/>
            <a:chExt cx="1189990" cy="308953"/>
          </a:xfrm>
          <a:solidFill>
            <a:schemeClr val="bg1">
              <a:lumMod val="75000"/>
            </a:schemeClr>
          </a:solidFill>
        </p:grpSpPr>
        <p:sp>
          <p:nvSpPr>
            <p:cNvPr id="20" name="Freeform 9"/>
            <p:cNvSpPr>
              <a:spLocks noEditPoints="1"/>
            </p:cNvSpPr>
            <p:nvPr userDrawn="1"/>
          </p:nvSpPr>
          <p:spPr bwMode="auto">
            <a:xfrm>
              <a:off x="7416799" y="5498123"/>
              <a:ext cx="301097" cy="308952"/>
            </a:xfrm>
            <a:custGeom>
              <a:avLst/>
              <a:gdLst>
                <a:gd name="T0" fmla="*/ 49 w 97"/>
                <a:gd name="T1" fmla="*/ 0 h 97"/>
                <a:gd name="T2" fmla="*/ 0 w 97"/>
                <a:gd name="T3" fmla="*/ 48 h 97"/>
                <a:gd name="T4" fmla="*/ 49 w 97"/>
                <a:gd name="T5" fmla="*/ 97 h 97"/>
                <a:gd name="T6" fmla="*/ 97 w 97"/>
                <a:gd name="T7" fmla="*/ 48 h 97"/>
                <a:gd name="T8" fmla="*/ 49 w 97"/>
                <a:gd name="T9" fmla="*/ 0 h 97"/>
                <a:gd name="T10" fmla="*/ 61 w 97"/>
                <a:gd name="T11" fmla="*/ 50 h 97"/>
                <a:gd name="T12" fmla="*/ 53 w 97"/>
                <a:gd name="T13" fmla="*/ 50 h 97"/>
                <a:gd name="T14" fmla="*/ 53 w 97"/>
                <a:gd name="T15" fmla="*/ 78 h 97"/>
                <a:gd name="T16" fmla="*/ 41 w 97"/>
                <a:gd name="T17" fmla="*/ 78 h 97"/>
                <a:gd name="T18" fmla="*/ 41 w 97"/>
                <a:gd name="T19" fmla="*/ 50 h 97"/>
                <a:gd name="T20" fmla="*/ 36 w 97"/>
                <a:gd name="T21" fmla="*/ 50 h 97"/>
                <a:gd name="T22" fmla="*/ 36 w 97"/>
                <a:gd name="T23" fmla="*/ 40 h 97"/>
                <a:gd name="T24" fmla="*/ 41 w 97"/>
                <a:gd name="T25" fmla="*/ 40 h 97"/>
                <a:gd name="T26" fmla="*/ 41 w 97"/>
                <a:gd name="T27" fmla="*/ 34 h 97"/>
                <a:gd name="T28" fmla="*/ 53 w 97"/>
                <a:gd name="T29" fmla="*/ 22 h 97"/>
                <a:gd name="T30" fmla="*/ 61 w 97"/>
                <a:gd name="T31" fmla="*/ 22 h 97"/>
                <a:gd name="T32" fmla="*/ 61 w 97"/>
                <a:gd name="T33" fmla="*/ 32 h 97"/>
                <a:gd name="T34" fmla="*/ 55 w 97"/>
                <a:gd name="T35" fmla="*/ 32 h 97"/>
                <a:gd name="T36" fmla="*/ 53 w 97"/>
                <a:gd name="T37" fmla="*/ 34 h 97"/>
                <a:gd name="T38" fmla="*/ 53 w 97"/>
                <a:gd name="T39" fmla="*/ 40 h 97"/>
                <a:gd name="T40" fmla="*/ 62 w 97"/>
                <a:gd name="T41" fmla="*/ 40 h 97"/>
                <a:gd name="T42" fmla="*/ 61 w 97"/>
                <a:gd name="T43" fmla="*/ 50 h 97"/>
                <a:gd name="T44" fmla="*/ 61 w 97"/>
                <a:gd name="T45" fmla="*/ 50 h 97"/>
                <a:gd name="T46" fmla="*/ 61 w 97"/>
                <a:gd name="T47" fmla="*/ 5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97" h="97">
                  <a:moveTo>
                    <a:pt x="49" y="0"/>
                  </a:moveTo>
                  <a:cubicBezTo>
                    <a:pt x="22" y="0"/>
                    <a:pt x="0" y="22"/>
                    <a:pt x="0" y="48"/>
                  </a:cubicBezTo>
                  <a:cubicBezTo>
                    <a:pt x="0" y="75"/>
                    <a:pt x="22" y="97"/>
                    <a:pt x="49" y="97"/>
                  </a:cubicBezTo>
                  <a:cubicBezTo>
                    <a:pt x="75" y="97"/>
                    <a:pt x="97" y="75"/>
                    <a:pt x="97" y="48"/>
                  </a:cubicBezTo>
                  <a:cubicBezTo>
                    <a:pt x="97" y="22"/>
                    <a:pt x="75" y="0"/>
                    <a:pt x="49" y="0"/>
                  </a:cubicBezTo>
                  <a:close/>
                  <a:moveTo>
                    <a:pt x="61" y="50"/>
                  </a:moveTo>
                  <a:cubicBezTo>
                    <a:pt x="53" y="50"/>
                    <a:pt x="53" y="50"/>
                    <a:pt x="53" y="50"/>
                  </a:cubicBezTo>
                  <a:cubicBezTo>
                    <a:pt x="53" y="78"/>
                    <a:pt x="53" y="78"/>
                    <a:pt x="53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1" y="50"/>
                    <a:pt x="41" y="50"/>
                    <a:pt x="41" y="50"/>
                  </a:cubicBezTo>
                  <a:cubicBezTo>
                    <a:pt x="36" y="50"/>
                    <a:pt x="36" y="50"/>
                    <a:pt x="36" y="50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41" y="40"/>
                    <a:pt x="41" y="40"/>
                    <a:pt x="41" y="40"/>
                  </a:cubicBezTo>
                  <a:cubicBezTo>
                    <a:pt x="41" y="34"/>
                    <a:pt x="41" y="34"/>
                    <a:pt x="41" y="34"/>
                  </a:cubicBezTo>
                  <a:cubicBezTo>
                    <a:pt x="41" y="29"/>
                    <a:pt x="43" y="22"/>
                    <a:pt x="53" y="22"/>
                  </a:cubicBezTo>
                  <a:cubicBezTo>
                    <a:pt x="61" y="22"/>
                    <a:pt x="61" y="22"/>
                    <a:pt x="61" y="22"/>
                  </a:cubicBezTo>
                  <a:cubicBezTo>
                    <a:pt x="61" y="32"/>
                    <a:pt x="61" y="32"/>
                    <a:pt x="61" y="32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2"/>
                    <a:pt x="53" y="32"/>
                    <a:pt x="53" y="34"/>
                  </a:cubicBezTo>
                  <a:cubicBezTo>
                    <a:pt x="53" y="40"/>
                    <a:pt x="53" y="40"/>
                    <a:pt x="53" y="40"/>
                  </a:cubicBezTo>
                  <a:cubicBezTo>
                    <a:pt x="62" y="40"/>
                    <a:pt x="62" y="40"/>
                    <a:pt x="62" y="40"/>
                  </a:cubicBezTo>
                  <a:lnTo>
                    <a:pt x="61" y="50"/>
                  </a:lnTo>
                  <a:close/>
                  <a:moveTo>
                    <a:pt x="61" y="50"/>
                  </a:moveTo>
                  <a:cubicBezTo>
                    <a:pt x="61" y="50"/>
                    <a:pt x="61" y="50"/>
                    <a:pt x="61" y="5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id-ID"/>
            </a:p>
          </p:txBody>
        </p:sp>
        <p:sp>
          <p:nvSpPr>
            <p:cNvPr id="21" name="Freeform 10"/>
            <p:cNvSpPr>
              <a:spLocks noEditPoints="1"/>
            </p:cNvSpPr>
            <p:nvPr userDrawn="1"/>
          </p:nvSpPr>
          <p:spPr bwMode="auto">
            <a:xfrm>
              <a:off x="7859281" y="5498123"/>
              <a:ext cx="301097" cy="308952"/>
            </a:xfrm>
            <a:custGeom>
              <a:avLst/>
              <a:gdLst>
                <a:gd name="T0" fmla="*/ 48 w 97"/>
                <a:gd name="T1" fmla="*/ 0 h 97"/>
                <a:gd name="T2" fmla="*/ 0 w 97"/>
                <a:gd name="T3" fmla="*/ 48 h 97"/>
                <a:gd name="T4" fmla="*/ 48 w 97"/>
                <a:gd name="T5" fmla="*/ 97 h 97"/>
                <a:gd name="T6" fmla="*/ 97 w 97"/>
                <a:gd name="T7" fmla="*/ 48 h 97"/>
                <a:gd name="T8" fmla="*/ 48 w 97"/>
                <a:gd name="T9" fmla="*/ 0 h 97"/>
                <a:gd name="T10" fmla="*/ 72 w 97"/>
                <a:gd name="T11" fmla="*/ 41 h 97"/>
                <a:gd name="T12" fmla="*/ 72 w 97"/>
                <a:gd name="T13" fmla="*/ 42 h 97"/>
                <a:gd name="T14" fmla="*/ 39 w 97"/>
                <a:gd name="T15" fmla="*/ 75 h 97"/>
                <a:gd name="T16" fmla="*/ 21 w 97"/>
                <a:gd name="T17" fmla="*/ 70 h 97"/>
                <a:gd name="T18" fmla="*/ 24 w 97"/>
                <a:gd name="T19" fmla="*/ 70 h 97"/>
                <a:gd name="T20" fmla="*/ 39 w 97"/>
                <a:gd name="T21" fmla="*/ 65 h 97"/>
                <a:gd name="T22" fmla="*/ 28 w 97"/>
                <a:gd name="T23" fmla="*/ 57 h 97"/>
                <a:gd name="T24" fmla="*/ 30 w 97"/>
                <a:gd name="T25" fmla="*/ 57 h 97"/>
                <a:gd name="T26" fmla="*/ 33 w 97"/>
                <a:gd name="T27" fmla="*/ 57 h 97"/>
                <a:gd name="T28" fmla="*/ 24 w 97"/>
                <a:gd name="T29" fmla="*/ 46 h 97"/>
                <a:gd name="T30" fmla="*/ 24 w 97"/>
                <a:gd name="T31" fmla="*/ 45 h 97"/>
                <a:gd name="T32" fmla="*/ 29 w 97"/>
                <a:gd name="T33" fmla="*/ 47 h 97"/>
                <a:gd name="T34" fmla="*/ 24 w 97"/>
                <a:gd name="T35" fmla="*/ 37 h 97"/>
                <a:gd name="T36" fmla="*/ 25 w 97"/>
                <a:gd name="T37" fmla="*/ 31 h 97"/>
                <a:gd name="T38" fmla="*/ 49 w 97"/>
                <a:gd name="T39" fmla="*/ 44 h 97"/>
                <a:gd name="T40" fmla="*/ 49 w 97"/>
                <a:gd name="T41" fmla="*/ 41 h 97"/>
                <a:gd name="T42" fmla="*/ 61 w 97"/>
                <a:gd name="T43" fmla="*/ 29 h 97"/>
                <a:gd name="T44" fmla="*/ 69 w 97"/>
                <a:gd name="T45" fmla="*/ 33 h 97"/>
                <a:gd name="T46" fmla="*/ 76 w 97"/>
                <a:gd name="T47" fmla="*/ 30 h 97"/>
                <a:gd name="T48" fmla="*/ 71 w 97"/>
                <a:gd name="T49" fmla="*/ 37 h 97"/>
                <a:gd name="T50" fmla="*/ 78 w 97"/>
                <a:gd name="T51" fmla="*/ 35 h 97"/>
                <a:gd name="T52" fmla="*/ 72 w 97"/>
                <a:gd name="T53" fmla="*/ 41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97" h="97">
                  <a:moveTo>
                    <a:pt x="48" y="0"/>
                  </a:moveTo>
                  <a:cubicBezTo>
                    <a:pt x="21" y="0"/>
                    <a:pt x="0" y="22"/>
                    <a:pt x="0" y="48"/>
                  </a:cubicBezTo>
                  <a:cubicBezTo>
                    <a:pt x="0" y="75"/>
                    <a:pt x="21" y="97"/>
                    <a:pt x="48" y="97"/>
                  </a:cubicBezTo>
                  <a:cubicBezTo>
                    <a:pt x="75" y="97"/>
                    <a:pt x="97" y="75"/>
                    <a:pt x="97" y="48"/>
                  </a:cubicBezTo>
                  <a:cubicBezTo>
                    <a:pt x="97" y="22"/>
                    <a:pt x="75" y="0"/>
                    <a:pt x="48" y="0"/>
                  </a:cubicBezTo>
                  <a:close/>
                  <a:moveTo>
                    <a:pt x="72" y="41"/>
                  </a:moveTo>
                  <a:cubicBezTo>
                    <a:pt x="72" y="41"/>
                    <a:pt x="72" y="42"/>
                    <a:pt x="72" y="42"/>
                  </a:cubicBezTo>
                  <a:cubicBezTo>
                    <a:pt x="72" y="58"/>
                    <a:pt x="61" y="75"/>
                    <a:pt x="39" y="75"/>
                  </a:cubicBezTo>
                  <a:cubicBezTo>
                    <a:pt x="33" y="75"/>
                    <a:pt x="27" y="73"/>
                    <a:pt x="21" y="70"/>
                  </a:cubicBezTo>
                  <a:cubicBezTo>
                    <a:pt x="22" y="70"/>
                    <a:pt x="23" y="70"/>
                    <a:pt x="24" y="70"/>
                  </a:cubicBezTo>
                  <a:cubicBezTo>
                    <a:pt x="30" y="70"/>
                    <a:pt x="35" y="68"/>
                    <a:pt x="39" y="65"/>
                  </a:cubicBezTo>
                  <a:cubicBezTo>
                    <a:pt x="34" y="65"/>
                    <a:pt x="29" y="62"/>
                    <a:pt x="28" y="57"/>
                  </a:cubicBezTo>
                  <a:cubicBezTo>
                    <a:pt x="29" y="57"/>
                    <a:pt x="29" y="57"/>
                    <a:pt x="30" y="57"/>
                  </a:cubicBezTo>
                  <a:cubicBezTo>
                    <a:pt x="31" y="57"/>
                    <a:pt x="32" y="57"/>
                    <a:pt x="33" y="57"/>
                  </a:cubicBezTo>
                  <a:cubicBezTo>
                    <a:pt x="28" y="56"/>
                    <a:pt x="24" y="51"/>
                    <a:pt x="24" y="46"/>
                  </a:cubicBezTo>
                  <a:cubicBezTo>
                    <a:pt x="24" y="46"/>
                    <a:pt x="24" y="45"/>
                    <a:pt x="24" y="45"/>
                  </a:cubicBezTo>
                  <a:cubicBezTo>
                    <a:pt x="25" y="46"/>
                    <a:pt x="27" y="47"/>
                    <a:pt x="29" y="47"/>
                  </a:cubicBezTo>
                  <a:cubicBezTo>
                    <a:pt x="26" y="45"/>
                    <a:pt x="24" y="41"/>
                    <a:pt x="24" y="37"/>
                  </a:cubicBezTo>
                  <a:cubicBezTo>
                    <a:pt x="24" y="35"/>
                    <a:pt x="24" y="33"/>
                    <a:pt x="25" y="31"/>
                  </a:cubicBezTo>
                  <a:cubicBezTo>
                    <a:pt x="31" y="38"/>
                    <a:pt x="40" y="43"/>
                    <a:pt x="49" y="44"/>
                  </a:cubicBezTo>
                  <a:cubicBezTo>
                    <a:pt x="49" y="43"/>
                    <a:pt x="49" y="42"/>
                    <a:pt x="49" y="41"/>
                  </a:cubicBezTo>
                  <a:cubicBezTo>
                    <a:pt x="49" y="34"/>
                    <a:pt x="54" y="29"/>
                    <a:pt x="61" y="29"/>
                  </a:cubicBezTo>
                  <a:cubicBezTo>
                    <a:pt x="64" y="29"/>
                    <a:pt x="67" y="31"/>
                    <a:pt x="69" y="33"/>
                  </a:cubicBezTo>
                  <a:cubicBezTo>
                    <a:pt x="72" y="32"/>
                    <a:pt x="74" y="31"/>
                    <a:pt x="76" y="30"/>
                  </a:cubicBezTo>
                  <a:cubicBezTo>
                    <a:pt x="76" y="33"/>
                    <a:pt x="74" y="35"/>
                    <a:pt x="71" y="37"/>
                  </a:cubicBezTo>
                  <a:cubicBezTo>
                    <a:pt x="74" y="36"/>
                    <a:pt x="76" y="36"/>
                    <a:pt x="78" y="35"/>
                  </a:cubicBezTo>
                  <a:cubicBezTo>
                    <a:pt x="76" y="37"/>
                    <a:pt x="75" y="39"/>
                    <a:pt x="72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id-ID"/>
            </a:p>
          </p:txBody>
        </p:sp>
        <p:sp>
          <p:nvSpPr>
            <p:cNvPr id="22" name="Freeform 11"/>
            <p:cNvSpPr>
              <a:spLocks noEditPoints="1"/>
            </p:cNvSpPr>
            <p:nvPr userDrawn="1"/>
          </p:nvSpPr>
          <p:spPr bwMode="auto">
            <a:xfrm>
              <a:off x="8310928" y="5504669"/>
              <a:ext cx="295861" cy="302407"/>
            </a:xfrm>
            <a:custGeom>
              <a:avLst/>
              <a:gdLst>
                <a:gd name="T0" fmla="*/ 88 w 95"/>
                <a:gd name="T1" fmla="*/ 0 h 95"/>
                <a:gd name="T2" fmla="*/ 7 w 95"/>
                <a:gd name="T3" fmla="*/ 0 h 95"/>
                <a:gd name="T4" fmla="*/ 0 w 95"/>
                <a:gd name="T5" fmla="*/ 7 h 95"/>
                <a:gd name="T6" fmla="*/ 0 w 95"/>
                <a:gd name="T7" fmla="*/ 88 h 95"/>
                <a:gd name="T8" fmla="*/ 7 w 95"/>
                <a:gd name="T9" fmla="*/ 95 h 95"/>
                <a:gd name="T10" fmla="*/ 88 w 95"/>
                <a:gd name="T11" fmla="*/ 95 h 95"/>
                <a:gd name="T12" fmla="*/ 95 w 95"/>
                <a:gd name="T13" fmla="*/ 88 h 95"/>
                <a:gd name="T14" fmla="*/ 95 w 95"/>
                <a:gd name="T15" fmla="*/ 7 h 95"/>
                <a:gd name="T16" fmla="*/ 88 w 95"/>
                <a:gd name="T17" fmla="*/ 0 h 95"/>
                <a:gd name="T18" fmla="*/ 29 w 95"/>
                <a:gd name="T19" fmla="*/ 79 h 95"/>
                <a:gd name="T20" fmla="*/ 15 w 95"/>
                <a:gd name="T21" fmla="*/ 79 h 95"/>
                <a:gd name="T22" fmla="*/ 15 w 95"/>
                <a:gd name="T23" fmla="*/ 36 h 95"/>
                <a:gd name="T24" fmla="*/ 29 w 95"/>
                <a:gd name="T25" fmla="*/ 36 h 95"/>
                <a:gd name="T26" fmla="*/ 29 w 95"/>
                <a:gd name="T27" fmla="*/ 79 h 95"/>
                <a:gd name="T28" fmla="*/ 22 w 95"/>
                <a:gd name="T29" fmla="*/ 31 h 95"/>
                <a:gd name="T30" fmla="*/ 22 w 95"/>
                <a:gd name="T31" fmla="*/ 31 h 95"/>
                <a:gd name="T32" fmla="*/ 14 w 95"/>
                <a:gd name="T33" fmla="*/ 23 h 95"/>
                <a:gd name="T34" fmla="*/ 22 w 95"/>
                <a:gd name="T35" fmla="*/ 16 h 95"/>
                <a:gd name="T36" fmla="*/ 30 w 95"/>
                <a:gd name="T37" fmla="*/ 23 h 95"/>
                <a:gd name="T38" fmla="*/ 22 w 95"/>
                <a:gd name="T39" fmla="*/ 31 h 95"/>
                <a:gd name="T40" fmla="*/ 80 w 95"/>
                <a:gd name="T41" fmla="*/ 79 h 95"/>
                <a:gd name="T42" fmla="*/ 66 w 95"/>
                <a:gd name="T43" fmla="*/ 79 h 95"/>
                <a:gd name="T44" fmla="*/ 66 w 95"/>
                <a:gd name="T45" fmla="*/ 56 h 95"/>
                <a:gd name="T46" fmla="*/ 59 w 95"/>
                <a:gd name="T47" fmla="*/ 47 h 95"/>
                <a:gd name="T48" fmla="*/ 52 w 95"/>
                <a:gd name="T49" fmla="*/ 52 h 95"/>
                <a:gd name="T50" fmla="*/ 51 w 95"/>
                <a:gd name="T51" fmla="*/ 55 h 95"/>
                <a:gd name="T52" fmla="*/ 51 w 95"/>
                <a:gd name="T53" fmla="*/ 79 h 95"/>
                <a:gd name="T54" fmla="*/ 37 w 95"/>
                <a:gd name="T55" fmla="*/ 79 h 95"/>
                <a:gd name="T56" fmla="*/ 37 w 95"/>
                <a:gd name="T57" fmla="*/ 36 h 95"/>
                <a:gd name="T58" fmla="*/ 51 w 95"/>
                <a:gd name="T59" fmla="*/ 36 h 95"/>
                <a:gd name="T60" fmla="*/ 51 w 95"/>
                <a:gd name="T61" fmla="*/ 42 h 95"/>
                <a:gd name="T62" fmla="*/ 64 w 95"/>
                <a:gd name="T63" fmla="*/ 35 h 95"/>
                <a:gd name="T64" fmla="*/ 80 w 95"/>
                <a:gd name="T65" fmla="*/ 55 h 95"/>
                <a:gd name="T66" fmla="*/ 80 w 95"/>
                <a:gd name="T67" fmla="*/ 79 h 95"/>
                <a:gd name="T68" fmla="*/ 51 w 95"/>
                <a:gd name="T69" fmla="*/ 43 h 95"/>
                <a:gd name="T70" fmla="*/ 51 w 95"/>
                <a:gd name="T71" fmla="*/ 42 h 95"/>
                <a:gd name="T72" fmla="*/ 51 w 95"/>
                <a:gd name="T73" fmla="*/ 43 h 95"/>
                <a:gd name="T74" fmla="*/ 51 w 95"/>
                <a:gd name="T75" fmla="*/ 43 h 95"/>
                <a:gd name="T76" fmla="*/ 51 w 95"/>
                <a:gd name="T77" fmla="*/ 43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95" h="95">
                  <a:moveTo>
                    <a:pt x="88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92"/>
                    <a:pt x="3" y="95"/>
                    <a:pt x="7" y="95"/>
                  </a:cubicBezTo>
                  <a:cubicBezTo>
                    <a:pt x="88" y="95"/>
                    <a:pt x="88" y="95"/>
                    <a:pt x="88" y="95"/>
                  </a:cubicBezTo>
                  <a:cubicBezTo>
                    <a:pt x="92" y="95"/>
                    <a:pt x="95" y="92"/>
                    <a:pt x="95" y="88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3"/>
                    <a:pt x="92" y="0"/>
                    <a:pt x="88" y="0"/>
                  </a:cubicBezTo>
                  <a:close/>
                  <a:moveTo>
                    <a:pt x="29" y="79"/>
                  </a:moveTo>
                  <a:cubicBezTo>
                    <a:pt x="15" y="79"/>
                    <a:pt x="15" y="79"/>
                    <a:pt x="15" y="79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29" y="36"/>
                    <a:pt x="29" y="36"/>
                    <a:pt x="29" y="36"/>
                  </a:cubicBezTo>
                  <a:lnTo>
                    <a:pt x="29" y="79"/>
                  </a:lnTo>
                  <a:close/>
                  <a:moveTo>
                    <a:pt x="22" y="31"/>
                  </a:moveTo>
                  <a:cubicBezTo>
                    <a:pt x="22" y="31"/>
                    <a:pt x="22" y="31"/>
                    <a:pt x="22" y="31"/>
                  </a:cubicBezTo>
                  <a:cubicBezTo>
                    <a:pt x="17" y="31"/>
                    <a:pt x="14" y="27"/>
                    <a:pt x="14" y="23"/>
                  </a:cubicBezTo>
                  <a:cubicBezTo>
                    <a:pt x="14" y="19"/>
                    <a:pt x="17" y="16"/>
                    <a:pt x="22" y="16"/>
                  </a:cubicBezTo>
                  <a:cubicBezTo>
                    <a:pt x="27" y="16"/>
                    <a:pt x="30" y="19"/>
                    <a:pt x="30" y="23"/>
                  </a:cubicBezTo>
                  <a:cubicBezTo>
                    <a:pt x="30" y="27"/>
                    <a:pt x="27" y="31"/>
                    <a:pt x="22" y="31"/>
                  </a:cubicBezTo>
                  <a:close/>
                  <a:moveTo>
                    <a:pt x="80" y="79"/>
                  </a:moveTo>
                  <a:cubicBezTo>
                    <a:pt x="66" y="79"/>
                    <a:pt x="66" y="79"/>
                    <a:pt x="66" y="79"/>
                  </a:cubicBezTo>
                  <a:cubicBezTo>
                    <a:pt x="66" y="56"/>
                    <a:pt x="66" y="56"/>
                    <a:pt x="66" y="56"/>
                  </a:cubicBezTo>
                  <a:cubicBezTo>
                    <a:pt x="66" y="51"/>
                    <a:pt x="64" y="47"/>
                    <a:pt x="59" y="47"/>
                  </a:cubicBezTo>
                  <a:cubicBezTo>
                    <a:pt x="55" y="47"/>
                    <a:pt x="53" y="49"/>
                    <a:pt x="52" y="52"/>
                  </a:cubicBezTo>
                  <a:cubicBezTo>
                    <a:pt x="51" y="53"/>
                    <a:pt x="51" y="54"/>
                    <a:pt x="51" y="55"/>
                  </a:cubicBezTo>
                  <a:cubicBezTo>
                    <a:pt x="51" y="79"/>
                    <a:pt x="51" y="79"/>
                    <a:pt x="51" y="79"/>
                  </a:cubicBezTo>
                  <a:cubicBezTo>
                    <a:pt x="37" y="79"/>
                    <a:pt x="37" y="79"/>
                    <a:pt x="37" y="79"/>
                  </a:cubicBezTo>
                  <a:cubicBezTo>
                    <a:pt x="37" y="79"/>
                    <a:pt x="37" y="40"/>
                    <a:pt x="37" y="36"/>
                  </a:cubicBezTo>
                  <a:cubicBezTo>
                    <a:pt x="51" y="36"/>
                    <a:pt x="51" y="36"/>
                    <a:pt x="51" y="36"/>
                  </a:cubicBezTo>
                  <a:cubicBezTo>
                    <a:pt x="51" y="42"/>
                    <a:pt x="51" y="42"/>
                    <a:pt x="51" y="42"/>
                  </a:cubicBezTo>
                  <a:cubicBezTo>
                    <a:pt x="53" y="40"/>
                    <a:pt x="56" y="35"/>
                    <a:pt x="64" y="35"/>
                  </a:cubicBezTo>
                  <a:cubicBezTo>
                    <a:pt x="73" y="35"/>
                    <a:pt x="80" y="41"/>
                    <a:pt x="80" y="55"/>
                  </a:cubicBezTo>
                  <a:lnTo>
                    <a:pt x="80" y="79"/>
                  </a:lnTo>
                  <a:close/>
                  <a:moveTo>
                    <a:pt x="51" y="43"/>
                  </a:moveTo>
                  <a:cubicBezTo>
                    <a:pt x="51" y="43"/>
                    <a:pt x="51" y="42"/>
                    <a:pt x="51" y="42"/>
                  </a:cubicBezTo>
                  <a:cubicBezTo>
                    <a:pt x="51" y="43"/>
                    <a:pt x="51" y="43"/>
                    <a:pt x="51" y="43"/>
                  </a:cubicBezTo>
                  <a:close/>
                  <a:moveTo>
                    <a:pt x="51" y="43"/>
                  </a:moveTo>
                  <a:cubicBezTo>
                    <a:pt x="51" y="43"/>
                    <a:pt x="51" y="43"/>
                    <a:pt x="51" y="4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id-ID"/>
            </a:p>
          </p:txBody>
        </p:sp>
      </p:grpSp>
      <p:sp>
        <p:nvSpPr>
          <p:cNvPr id="2" name="Rounded Rectangle 1"/>
          <p:cNvSpPr/>
          <p:nvPr userDrawn="1"/>
        </p:nvSpPr>
        <p:spPr>
          <a:xfrm>
            <a:off x="583842" y="3039906"/>
            <a:ext cx="806712" cy="75576"/>
          </a:xfrm>
          <a:prstGeom prst="roundRect">
            <a:avLst>
              <a:gd name="adj" fmla="val 50000"/>
            </a:avLst>
          </a:prstGeom>
          <a:solidFill>
            <a:srgbClr val="F68A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24" name="Picture 2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65" y="1503123"/>
            <a:ext cx="2743200" cy="71597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image" Target="../media/image12.png"/><Relationship Id="rId7" Type="http://schemas.openxmlformats.org/officeDocument/2006/relationships/image" Target="../media/image11.png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0" Type="http://schemas.openxmlformats.org/officeDocument/2006/relationships/notesSlide" Target="../notesSlides/notesSlide1.xml"/><Relationship Id="rId1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5211" y="2757539"/>
            <a:ext cx="3631174" cy="3352282"/>
          </a:xfrm>
          <a:prstGeom prst="rect">
            <a:avLst/>
          </a:prstGeom>
        </p:spPr>
      </p:pic>
      <p:pic>
        <p:nvPicPr>
          <p:cNvPr id="1026" name="Picture 2" descr="/Users/ktwu/Desktop/4.png4"/>
          <p:cNvPicPr>
            <a:picLocks noGrp="1" noChangeAspect="1" noChangeArrowheads="1"/>
          </p:cNvPicPr>
          <p:nvPr>
            <p:ph type="pic" sz="quarter" idx="10"/>
          </p:nvPr>
        </p:nvPicPr>
        <p:blipFill>
          <a:blip r:embed="rId2"/>
          <a:srcRect t="2177" b="2177"/>
          <a:stretch>
            <a:fillRect/>
          </a:stretch>
        </p:blipFill>
        <p:spPr>
          <a:xfrm>
            <a:off x="3877945" y="2944495"/>
            <a:ext cx="3201670" cy="1991995"/>
          </a:xfrm>
        </p:spPr>
      </p:pic>
      <p:pic>
        <p:nvPicPr>
          <p:cNvPr id="1028" name="Picture 4" descr="/Users/ktwu/Desktop/3.png3"/>
          <p:cNvPicPr>
            <a:picLocks noGrp="1" noChangeAspect="1" noChangeArrowheads="1"/>
          </p:cNvPicPr>
          <p:nvPr>
            <p:ph type="pic" sz="quarter" idx="13"/>
          </p:nvPr>
        </p:nvPicPr>
        <p:blipFill>
          <a:blip r:embed="rId3"/>
          <a:srcRect t="1278" b="1278"/>
          <a:stretch>
            <a:fillRect/>
          </a:stretch>
        </p:blipFill>
        <p:spPr>
          <a:xfrm>
            <a:off x="6657010" y="4162494"/>
            <a:ext cx="2616387" cy="1658073"/>
          </a:xfrm>
        </p:spPr>
      </p:pic>
      <p:pic>
        <p:nvPicPr>
          <p:cNvPr id="1030" name="Picture 6" descr="/Users/ktwu/Desktop/2.png2"/>
          <p:cNvPicPr>
            <a:picLocks noGrp="1" noChangeAspect="1" noChangeArrowheads="1"/>
          </p:cNvPicPr>
          <p:nvPr>
            <p:ph type="pic" sz="quarter" idx="11"/>
          </p:nvPr>
        </p:nvPicPr>
        <p:blipFill>
          <a:blip r:embed="rId4"/>
          <a:srcRect l="4883" r="4883"/>
          <a:stretch>
            <a:fillRect/>
          </a:stretch>
        </p:blipFill>
        <p:spPr>
          <a:xfrm>
            <a:off x="3060464" y="4487576"/>
            <a:ext cx="926740" cy="1339186"/>
          </a:xfr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7691" y="3983444"/>
            <a:ext cx="4008277" cy="22874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5868" y="4361007"/>
            <a:ext cx="1095933" cy="1624967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7" cstate="screen"/>
          <a:stretch>
            <a:fillRect/>
          </a:stretch>
        </p:blipFill>
        <p:spPr>
          <a:xfrm>
            <a:off x="2557145" y="4817110"/>
            <a:ext cx="687705" cy="1339215"/>
          </a:xfrm>
          <a:prstGeom prst="rect">
            <a:avLst/>
          </a:prstGeom>
          <a:effectLst>
            <a:outerShdw blurRad="685800" sx="89000" sy="89000" algn="ctr" rotWithShape="0">
              <a:prstClr val="black">
                <a:alpha val="31000"/>
              </a:prstClr>
            </a:outerShdw>
          </a:effectLst>
        </p:spPr>
      </p:pic>
      <p:pic>
        <p:nvPicPr>
          <p:cNvPr id="130" name="Picture 2" descr="/Users/ktwu/Desktop/Picture1.pngPicture1"/>
          <p:cNvPicPr>
            <a:picLocks noGrp="1" noChangeAspect="1" noChangeArrowheads="1"/>
          </p:cNvPicPr>
          <p:nvPr/>
        </p:nvPicPr>
        <p:blipFill>
          <a:blip r:embed="rId8"/>
          <a:srcRect t="238" b="238"/>
          <a:stretch>
            <a:fillRect/>
          </a:stretch>
        </p:blipFill>
        <p:spPr>
          <a:xfrm>
            <a:off x="2623185" y="4870450"/>
            <a:ext cx="565150" cy="1232535"/>
          </a:xfrm>
          <a:custGeom>
            <a:avLst/>
            <a:gdLst>
              <a:gd name="connsiteX0" fmla="*/ 155906 w 1665130"/>
              <a:gd name="connsiteY0" fmla="*/ 0 h 3625127"/>
              <a:gd name="connsiteX1" fmla="*/ 359541 w 1665130"/>
              <a:gd name="connsiteY1" fmla="*/ 0 h 3625127"/>
              <a:gd name="connsiteX2" fmla="*/ 359540 w 1665130"/>
              <a:gd name="connsiteY2" fmla="*/ 11605 h 3625127"/>
              <a:gd name="connsiteX3" fmla="*/ 483860 w 1665130"/>
              <a:gd name="connsiteY3" fmla="*/ 135731 h 3625127"/>
              <a:gd name="connsiteX4" fmla="*/ 1183530 w 1665130"/>
              <a:gd name="connsiteY4" fmla="*/ 135731 h 3625127"/>
              <a:gd name="connsiteX5" fmla="*/ 1307851 w 1665130"/>
              <a:gd name="connsiteY5" fmla="*/ 11605 h 3625127"/>
              <a:gd name="connsiteX6" fmla="*/ 1307851 w 1665130"/>
              <a:gd name="connsiteY6" fmla="*/ 0 h 3625127"/>
              <a:gd name="connsiteX7" fmla="*/ 1509224 w 1665130"/>
              <a:gd name="connsiteY7" fmla="*/ 0 h 3625127"/>
              <a:gd name="connsiteX8" fmla="*/ 1665130 w 1665130"/>
              <a:gd name="connsiteY8" fmla="*/ 155661 h 3625127"/>
              <a:gd name="connsiteX9" fmla="*/ 1665130 w 1665130"/>
              <a:gd name="connsiteY9" fmla="*/ 3469466 h 3625127"/>
              <a:gd name="connsiteX10" fmla="*/ 1509224 w 1665130"/>
              <a:gd name="connsiteY10" fmla="*/ 3625127 h 3625127"/>
              <a:gd name="connsiteX11" fmla="*/ 155907 w 1665130"/>
              <a:gd name="connsiteY11" fmla="*/ 3625127 h 3625127"/>
              <a:gd name="connsiteX12" fmla="*/ 0 w 1665130"/>
              <a:gd name="connsiteY12" fmla="*/ 3469466 h 3625127"/>
              <a:gd name="connsiteX13" fmla="*/ 0 w 1665130"/>
              <a:gd name="connsiteY13" fmla="*/ 155661 h 3625127"/>
              <a:gd name="connsiteX14" fmla="*/ 68739 w 1665130"/>
              <a:gd name="connsiteY14" fmla="*/ 26584 h 3625127"/>
              <a:gd name="connsiteX15" fmla="*/ 155906 w 1665130"/>
              <a:gd name="connsiteY15" fmla="*/ 0 h 3625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665130" h="3625127">
                <a:moveTo>
                  <a:pt x="155906" y="0"/>
                </a:moveTo>
                <a:lnTo>
                  <a:pt x="359541" y="0"/>
                </a:lnTo>
                <a:lnTo>
                  <a:pt x="359540" y="11605"/>
                </a:lnTo>
                <a:cubicBezTo>
                  <a:pt x="359541" y="80158"/>
                  <a:pt x="415200" y="135731"/>
                  <a:pt x="483860" y="135731"/>
                </a:cubicBezTo>
                <a:lnTo>
                  <a:pt x="1183530" y="135731"/>
                </a:lnTo>
                <a:cubicBezTo>
                  <a:pt x="1252190" y="135731"/>
                  <a:pt x="1307851" y="80158"/>
                  <a:pt x="1307851" y="11605"/>
                </a:cubicBezTo>
                <a:lnTo>
                  <a:pt x="1307851" y="0"/>
                </a:lnTo>
                <a:lnTo>
                  <a:pt x="1509224" y="0"/>
                </a:lnTo>
                <a:cubicBezTo>
                  <a:pt x="1595329" y="0"/>
                  <a:pt x="1665130" y="69693"/>
                  <a:pt x="1665130" y="155661"/>
                </a:cubicBezTo>
                <a:lnTo>
                  <a:pt x="1665130" y="3469466"/>
                </a:lnTo>
                <a:cubicBezTo>
                  <a:pt x="1665130" y="3555435"/>
                  <a:pt x="1595329" y="3625127"/>
                  <a:pt x="1509224" y="3625127"/>
                </a:cubicBezTo>
                <a:lnTo>
                  <a:pt x="155907" y="3625127"/>
                </a:lnTo>
                <a:cubicBezTo>
                  <a:pt x="69803" y="3625127"/>
                  <a:pt x="1" y="3555435"/>
                  <a:pt x="0" y="3469466"/>
                </a:cubicBezTo>
                <a:lnTo>
                  <a:pt x="0" y="155661"/>
                </a:lnTo>
                <a:cubicBezTo>
                  <a:pt x="0" y="101931"/>
                  <a:pt x="27266" y="54559"/>
                  <a:pt x="68739" y="26584"/>
                </a:cubicBezTo>
                <a:cubicBezTo>
                  <a:pt x="93621" y="9801"/>
                  <a:pt x="123617" y="0"/>
                  <a:pt x="155906" y="0"/>
                </a:cubicBezTo>
                <a:close/>
              </a:path>
            </a:pathLst>
          </a:custGeom>
          <a:solidFill>
            <a:schemeClr val="bg1">
              <a:lumMod val="85000"/>
              <a:alpha val="30000"/>
            </a:schemeClr>
          </a:solidFill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7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d-ID" dirty="0"/>
              <a:t>WWW.POWERSLIDES.COM</a:t>
            </a:r>
            <a:endParaRPr lang="id-ID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d-ID" b="1" dirty="0"/>
              <a:t>PRESENTATIO</a:t>
            </a:r>
            <a:r>
              <a:rPr lang="en-GB" b="1" dirty="0"/>
              <a:t>N TEMPLATES</a:t>
            </a:r>
            <a:endParaRPr lang="en-GB" b="1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Stories worth telling…</a:t>
            </a:r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84">
      <a:dk1>
        <a:srgbClr val="000000"/>
      </a:dk1>
      <a:lt1>
        <a:srgbClr val="FFFFFF"/>
      </a:lt1>
      <a:dk2>
        <a:srgbClr val="2D3847"/>
      </a:dk2>
      <a:lt2>
        <a:srgbClr val="E7E6E6"/>
      </a:lt2>
      <a:accent1>
        <a:srgbClr val="8D165F"/>
      </a:accent1>
      <a:accent2>
        <a:srgbClr val="C80428"/>
      </a:accent2>
      <a:accent3>
        <a:srgbClr val="FB8B24"/>
      </a:accent3>
      <a:accent4>
        <a:srgbClr val="E36414"/>
      </a:accent4>
      <a:accent5>
        <a:srgbClr val="0F4C5C"/>
      </a:accent5>
      <a:accent6>
        <a:srgbClr val="00A676"/>
      </a:accent6>
      <a:hlink>
        <a:srgbClr val="F68A1F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63</Words>
  <Application>WPS Presentation</Application>
  <PresentationFormat>Widescreen</PresentationFormat>
  <Paragraphs>6</Paragraphs>
  <Slides>2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16" baseType="lpstr">
      <vt:lpstr>Arial</vt:lpstr>
      <vt:lpstr>SimSun</vt:lpstr>
      <vt:lpstr>Wingdings</vt:lpstr>
      <vt:lpstr>Proxima Nova</vt:lpstr>
      <vt:lpstr>Microsoft YaHei</vt:lpstr>
      <vt:lpstr>汉仪旗黑</vt:lpstr>
      <vt:lpstr>Arial Unicode MS</vt:lpstr>
      <vt:lpstr>Calibri</vt:lpstr>
      <vt:lpstr>Calibri Light</vt:lpstr>
      <vt:lpstr>Helvetica Neue</vt:lpstr>
      <vt:lpstr>等线 Light</vt:lpstr>
      <vt:lpstr>苹方-简</vt:lpstr>
      <vt:lpstr>等线</vt:lpstr>
      <vt:lpstr>Office Theme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RRG3</dc:creator>
  <cp:lastModifiedBy>Koutian Wu</cp:lastModifiedBy>
  <cp:revision>258</cp:revision>
  <dcterms:created xsi:type="dcterms:W3CDTF">2025-06-24T06:51:31Z</dcterms:created>
  <dcterms:modified xsi:type="dcterms:W3CDTF">2025-06-24T06:51:31Z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A41B2924CD0FB45A573D5A6876F59282_42</vt:lpwstr>
  </property>
  <property fmtid="{D5CDD505-2E9C-101B-9397-08002B2CF9AE}" pid="3" name="KSOProductBuildVer">
    <vt:lpwstr>1033-6.15.0.8733</vt:lpwstr>
  </property>
</Properties>
</file>